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embedTrueTypeFonts="1" saveSubsetFonts="1">
  <p:sldMasterIdLst>
    <p:sldMasterId id="2147483648" r:id="rId1"/>
    <p:sldMasterId id="2147483660" r:id="rId2"/>
  </p:sldMasterIdLst>
  <p:notesMasterIdLst>
    <p:notesMasterId r:id="rId59"/>
  </p:notesMasterIdLst>
  <p:handoutMasterIdLst>
    <p:handoutMasterId r:id="rId60"/>
  </p:handoutMasterIdLst>
  <p:sldIdLst>
    <p:sldId id="444" r:id="rId3"/>
    <p:sldId id="432" r:id="rId4"/>
    <p:sldId id="471" r:id="rId5"/>
    <p:sldId id="472" r:id="rId6"/>
    <p:sldId id="277" r:id="rId7"/>
    <p:sldId id="376" r:id="rId8"/>
    <p:sldId id="414" r:id="rId9"/>
    <p:sldId id="404" r:id="rId10"/>
    <p:sldId id="411" r:id="rId11"/>
    <p:sldId id="434" r:id="rId12"/>
    <p:sldId id="410" r:id="rId13"/>
    <p:sldId id="435" r:id="rId14"/>
    <p:sldId id="409" r:id="rId15"/>
    <p:sldId id="412" r:id="rId16"/>
    <p:sldId id="415" r:id="rId17"/>
    <p:sldId id="413" r:id="rId18"/>
    <p:sldId id="478" r:id="rId19"/>
    <p:sldId id="479" r:id="rId20"/>
    <p:sldId id="416" r:id="rId21"/>
    <p:sldId id="417" r:id="rId22"/>
    <p:sldId id="421" r:id="rId23"/>
    <p:sldId id="419" r:id="rId24"/>
    <p:sldId id="418" r:id="rId25"/>
    <p:sldId id="422" r:id="rId26"/>
    <p:sldId id="455" r:id="rId27"/>
    <p:sldId id="446" r:id="rId28"/>
    <p:sldId id="454" r:id="rId29"/>
    <p:sldId id="456" r:id="rId30"/>
    <p:sldId id="453" r:id="rId31"/>
    <p:sldId id="452" r:id="rId32"/>
    <p:sldId id="474" r:id="rId33"/>
    <p:sldId id="451" r:id="rId34"/>
    <p:sldId id="473" r:id="rId35"/>
    <p:sldId id="450" r:id="rId36"/>
    <p:sldId id="448" r:id="rId37"/>
    <p:sldId id="460" r:id="rId38"/>
    <p:sldId id="477" r:id="rId39"/>
    <p:sldId id="461" r:id="rId40"/>
    <p:sldId id="459" r:id="rId41"/>
    <p:sldId id="458" r:id="rId42"/>
    <p:sldId id="457" r:id="rId43"/>
    <p:sldId id="449" r:id="rId44"/>
    <p:sldId id="466" r:id="rId45"/>
    <p:sldId id="462" r:id="rId46"/>
    <p:sldId id="467" r:id="rId47"/>
    <p:sldId id="469" r:id="rId48"/>
    <p:sldId id="468" r:id="rId49"/>
    <p:sldId id="464" r:id="rId50"/>
    <p:sldId id="463" r:id="rId51"/>
    <p:sldId id="426" r:id="rId52"/>
    <p:sldId id="427" r:id="rId53"/>
    <p:sldId id="428" r:id="rId54"/>
    <p:sldId id="430" r:id="rId55"/>
    <p:sldId id="476" r:id="rId56"/>
    <p:sldId id="424" r:id="rId57"/>
    <p:sldId id="423" r:id="rId58"/>
  </p:sldIdLst>
  <p:sldSz cx="6858000" cy="9906000" type="A4"/>
  <p:notesSz cx="6858000" cy="9144000"/>
  <p:defaultTextStyle>
    <a:defPPr>
      <a:defRPr lang="en-US"/>
    </a:defPPr>
    <a:lvl1pPr marL="0" algn="l" defTabSz="536237" rtl="0" eaLnBrk="1" latinLnBrk="0" hangingPunct="1">
      <a:defRPr sz="1056" kern="1200">
        <a:solidFill>
          <a:schemeClr val="tx1"/>
        </a:solidFill>
        <a:latin typeface="+mn-lt"/>
        <a:ea typeface="+mn-ea"/>
        <a:cs typeface="+mn-cs"/>
      </a:defRPr>
    </a:lvl1pPr>
    <a:lvl2pPr marL="268120" algn="l" defTabSz="536237" rtl="0" eaLnBrk="1" latinLnBrk="0" hangingPunct="1">
      <a:defRPr sz="1056" kern="1200">
        <a:solidFill>
          <a:schemeClr val="tx1"/>
        </a:solidFill>
        <a:latin typeface="+mn-lt"/>
        <a:ea typeface="+mn-ea"/>
        <a:cs typeface="+mn-cs"/>
      </a:defRPr>
    </a:lvl2pPr>
    <a:lvl3pPr marL="536237" algn="l" defTabSz="536237" rtl="0" eaLnBrk="1" latinLnBrk="0" hangingPunct="1">
      <a:defRPr sz="1056" kern="1200">
        <a:solidFill>
          <a:schemeClr val="tx1"/>
        </a:solidFill>
        <a:latin typeface="+mn-lt"/>
        <a:ea typeface="+mn-ea"/>
        <a:cs typeface="+mn-cs"/>
      </a:defRPr>
    </a:lvl3pPr>
    <a:lvl4pPr marL="804355" algn="l" defTabSz="536237" rtl="0" eaLnBrk="1" latinLnBrk="0" hangingPunct="1">
      <a:defRPr sz="1056" kern="1200">
        <a:solidFill>
          <a:schemeClr val="tx1"/>
        </a:solidFill>
        <a:latin typeface="+mn-lt"/>
        <a:ea typeface="+mn-ea"/>
        <a:cs typeface="+mn-cs"/>
      </a:defRPr>
    </a:lvl4pPr>
    <a:lvl5pPr marL="1072473" algn="l" defTabSz="536237" rtl="0" eaLnBrk="1" latinLnBrk="0" hangingPunct="1">
      <a:defRPr sz="1056" kern="1200">
        <a:solidFill>
          <a:schemeClr val="tx1"/>
        </a:solidFill>
        <a:latin typeface="+mn-lt"/>
        <a:ea typeface="+mn-ea"/>
        <a:cs typeface="+mn-cs"/>
      </a:defRPr>
    </a:lvl5pPr>
    <a:lvl6pPr marL="1340592" algn="l" defTabSz="536237" rtl="0" eaLnBrk="1" latinLnBrk="0" hangingPunct="1">
      <a:defRPr sz="1056" kern="1200">
        <a:solidFill>
          <a:schemeClr val="tx1"/>
        </a:solidFill>
        <a:latin typeface="+mn-lt"/>
        <a:ea typeface="+mn-ea"/>
        <a:cs typeface="+mn-cs"/>
      </a:defRPr>
    </a:lvl6pPr>
    <a:lvl7pPr marL="1608709" algn="l" defTabSz="536237" rtl="0" eaLnBrk="1" latinLnBrk="0" hangingPunct="1">
      <a:defRPr sz="1056" kern="1200">
        <a:solidFill>
          <a:schemeClr val="tx1"/>
        </a:solidFill>
        <a:latin typeface="+mn-lt"/>
        <a:ea typeface="+mn-ea"/>
        <a:cs typeface="+mn-cs"/>
      </a:defRPr>
    </a:lvl7pPr>
    <a:lvl8pPr marL="1876828" algn="l" defTabSz="536237" rtl="0" eaLnBrk="1" latinLnBrk="0" hangingPunct="1">
      <a:defRPr sz="1056" kern="1200">
        <a:solidFill>
          <a:schemeClr val="tx1"/>
        </a:solidFill>
        <a:latin typeface="+mn-lt"/>
        <a:ea typeface="+mn-ea"/>
        <a:cs typeface="+mn-cs"/>
      </a:defRPr>
    </a:lvl8pPr>
    <a:lvl9pPr marL="2144946" algn="l" defTabSz="536237" rtl="0" eaLnBrk="1" latinLnBrk="0" hangingPunct="1">
      <a:defRPr sz="105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0" userDrawn="1">
          <p15:clr>
            <a:srgbClr val="A4A3A4"/>
          </p15:clr>
        </p15:guide>
        <p15:guide id="2" pos="10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05BEFF"/>
    <a:srgbClr val="25C6FF"/>
    <a:srgbClr val="FF6D4B"/>
    <a:srgbClr val="FF8265"/>
    <a:srgbClr val="FF7757"/>
    <a:srgbClr val="FF6A47"/>
    <a:srgbClr val="FF6743"/>
    <a:srgbClr val="FF5D37"/>
    <a:srgbClr val="FF52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Estilo com Tema 1 - Ênfas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44" autoAdjust="0"/>
    <p:restoredTop sz="94622" autoAdjust="0"/>
  </p:normalViewPr>
  <p:slideViewPr>
    <p:cSldViewPr>
      <p:cViewPr>
        <p:scale>
          <a:sx n="60" d="100"/>
          <a:sy n="60" d="100"/>
        </p:scale>
        <p:origin x="1866" y="-852"/>
      </p:cViewPr>
      <p:guideLst>
        <p:guide orient="horz" pos="2080"/>
        <p:guide pos="10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2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410824-2255-45C5-AD65-A024DB64B37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pt-BR"/>
        </a:p>
      </dgm:t>
    </dgm:pt>
    <dgm:pt modelId="{B604DF0B-67E4-4E42-83FC-8D9B3C5A7B71}">
      <dgm:prSet phldrT="[Texto]" custT="1"/>
      <dgm:spPr/>
      <dgm:t>
        <a:bodyPr/>
        <a:lstStyle/>
        <a:p>
          <a:r>
            <a:rPr lang="pt-BR" sz="1000" dirty="0"/>
            <a:t>Promotores de eventos</a:t>
          </a:r>
        </a:p>
      </dgm:t>
    </dgm:pt>
    <dgm:pt modelId="{6DEBFDF4-90E0-4069-9C4A-1824973C44CE}" type="parTrans" cxnId="{2F2C7467-93BC-4802-A935-F83773D5C810}">
      <dgm:prSet/>
      <dgm:spPr/>
      <dgm:t>
        <a:bodyPr/>
        <a:lstStyle/>
        <a:p>
          <a:endParaRPr lang="pt-BR" sz="1000"/>
        </a:p>
      </dgm:t>
    </dgm:pt>
    <dgm:pt modelId="{51A48892-84B4-4F7A-9784-4D8AB7401262}" type="sibTrans" cxnId="{2F2C7467-93BC-4802-A935-F83773D5C810}">
      <dgm:prSet/>
      <dgm:spPr/>
      <dgm:t>
        <a:bodyPr/>
        <a:lstStyle/>
        <a:p>
          <a:endParaRPr lang="pt-BR" sz="1000"/>
        </a:p>
      </dgm:t>
    </dgm:pt>
    <dgm:pt modelId="{EB945AE5-8E36-4808-AB5B-BCD6BF2C40A7}">
      <dgm:prSet phldrT="[Texto]" custT="1"/>
      <dgm:spPr/>
      <dgm:t>
        <a:bodyPr/>
        <a:lstStyle/>
        <a:p>
          <a:r>
            <a:rPr lang="pt-BR" sz="1000" dirty="0"/>
            <a:t>Corporativos</a:t>
          </a:r>
        </a:p>
      </dgm:t>
    </dgm:pt>
    <dgm:pt modelId="{B1B3B06B-C333-4BE0-AA23-05CB86A6BEFC}" type="parTrans" cxnId="{DBBABA19-2B6B-4C67-9EFF-5D807ABCB16C}">
      <dgm:prSet/>
      <dgm:spPr/>
      <dgm:t>
        <a:bodyPr/>
        <a:lstStyle/>
        <a:p>
          <a:endParaRPr lang="pt-BR" sz="1000"/>
        </a:p>
      </dgm:t>
    </dgm:pt>
    <dgm:pt modelId="{58E67EA0-FC00-4332-B35B-DC59F142BAF5}" type="sibTrans" cxnId="{DBBABA19-2B6B-4C67-9EFF-5D807ABCB16C}">
      <dgm:prSet/>
      <dgm:spPr/>
      <dgm:t>
        <a:bodyPr/>
        <a:lstStyle/>
        <a:p>
          <a:endParaRPr lang="pt-BR" sz="1000"/>
        </a:p>
      </dgm:t>
    </dgm:pt>
    <dgm:pt modelId="{E7D50FA6-064E-4ED1-8E94-E423667CDB9D}">
      <dgm:prSet phldrT="[Texto]" custT="1"/>
      <dgm:spPr/>
      <dgm:t>
        <a:bodyPr/>
        <a:lstStyle/>
        <a:p>
          <a:r>
            <a:rPr lang="pt-BR" sz="1000" dirty="0"/>
            <a:t>Associativos</a:t>
          </a:r>
        </a:p>
      </dgm:t>
    </dgm:pt>
    <dgm:pt modelId="{8D3D6678-B78C-413D-A5A7-320CD0D166DA}" type="parTrans" cxnId="{80BBD074-770D-4068-9349-2DEDB54B0661}">
      <dgm:prSet/>
      <dgm:spPr/>
      <dgm:t>
        <a:bodyPr/>
        <a:lstStyle/>
        <a:p>
          <a:endParaRPr lang="pt-BR" sz="1000"/>
        </a:p>
      </dgm:t>
    </dgm:pt>
    <dgm:pt modelId="{73DAE4D2-3B59-4454-99E5-E0FAA90FD65F}" type="sibTrans" cxnId="{80BBD074-770D-4068-9349-2DEDB54B0661}">
      <dgm:prSet/>
      <dgm:spPr/>
      <dgm:t>
        <a:bodyPr/>
        <a:lstStyle/>
        <a:p>
          <a:endParaRPr lang="pt-BR" sz="1000"/>
        </a:p>
      </dgm:t>
    </dgm:pt>
    <dgm:pt modelId="{3F7DCCC9-15DB-4EB7-B532-D5230B0B1D27}">
      <dgm:prSet phldrT="[Texto]" custT="1"/>
      <dgm:spPr/>
      <dgm:t>
        <a:bodyPr/>
        <a:lstStyle/>
        <a:p>
          <a:r>
            <a:rPr lang="pt-BR" sz="1000" dirty="0"/>
            <a:t>Governamentais</a:t>
          </a:r>
        </a:p>
      </dgm:t>
    </dgm:pt>
    <dgm:pt modelId="{1A3DC0C5-A0D9-4A69-A1D4-1D1442FC5B87}" type="parTrans" cxnId="{4E6F1045-A37D-4CF0-8A8A-6F31B177716A}">
      <dgm:prSet/>
      <dgm:spPr/>
      <dgm:t>
        <a:bodyPr/>
        <a:lstStyle/>
        <a:p>
          <a:endParaRPr lang="pt-BR" sz="1000"/>
        </a:p>
      </dgm:t>
    </dgm:pt>
    <dgm:pt modelId="{A023ABF6-A195-45AB-BB19-254AA80262FF}" type="sibTrans" cxnId="{4E6F1045-A37D-4CF0-8A8A-6F31B177716A}">
      <dgm:prSet/>
      <dgm:spPr/>
      <dgm:t>
        <a:bodyPr/>
        <a:lstStyle/>
        <a:p>
          <a:endParaRPr lang="pt-BR" sz="1000"/>
        </a:p>
      </dgm:t>
    </dgm:pt>
    <dgm:pt modelId="{05AE3D18-2BC7-40EC-B35E-78C3C8364991}">
      <dgm:prSet phldrT="[Texto]" custT="1"/>
      <dgm:spPr/>
      <dgm:t>
        <a:bodyPr/>
        <a:lstStyle/>
        <a:p>
          <a:r>
            <a:rPr lang="pt-BR" sz="1000" dirty="0"/>
            <a:t>Outros</a:t>
          </a:r>
        </a:p>
      </dgm:t>
    </dgm:pt>
    <dgm:pt modelId="{3810F5B0-9F37-44DE-9FD6-9048632B6CCC}" type="parTrans" cxnId="{BEA09B7B-87B7-43A0-89F5-699F4972E198}">
      <dgm:prSet/>
      <dgm:spPr/>
      <dgm:t>
        <a:bodyPr/>
        <a:lstStyle/>
        <a:p>
          <a:endParaRPr lang="pt-BR" sz="1000"/>
        </a:p>
      </dgm:t>
    </dgm:pt>
    <dgm:pt modelId="{2370D50A-B6B2-41AC-9601-DC7A9503AE5D}" type="sibTrans" cxnId="{BEA09B7B-87B7-43A0-89F5-699F4972E198}">
      <dgm:prSet/>
      <dgm:spPr/>
      <dgm:t>
        <a:bodyPr/>
        <a:lstStyle/>
        <a:p>
          <a:endParaRPr lang="pt-BR" sz="1000"/>
        </a:p>
      </dgm:t>
    </dgm:pt>
    <dgm:pt modelId="{D97983AC-CD16-4431-9F3C-C62241C44D6C}" type="pres">
      <dgm:prSet presAssocID="{63410824-2255-45C5-AD65-A024DB64B379}" presName="hierChild1" presStyleCnt="0">
        <dgm:presLayoutVars>
          <dgm:orgChart val="1"/>
          <dgm:chPref val="1"/>
          <dgm:dir/>
          <dgm:animOne val="branch"/>
          <dgm:animLvl val="lvl"/>
          <dgm:resizeHandles/>
        </dgm:presLayoutVars>
      </dgm:prSet>
      <dgm:spPr/>
    </dgm:pt>
    <dgm:pt modelId="{E71F78BB-3A42-424D-88A6-6DC2063D6B18}" type="pres">
      <dgm:prSet presAssocID="{B604DF0B-67E4-4E42-83FC-8D9B3C5A7B71}" presName="hierRoot1" presStyleCnt="0">
        <dgm:presLayoutVars>
          <dgm:hierBranch val="init"/>
        </dgm:presLayoutVars>
      </dgm:prSet>
      <dgm:spPr/>
    </dgm:pt>
    <dgm:pt modelId="{B43DC8F8-8348-4D60-8F8B-73853EE1C0B3}" type="pres">
      <dgm:prSet presAssocID="{B604DF0B-67E4-4E42-83FC-8D9B3C5A7B71}" presName="rootComposite1" presStyleCnt="0"/>
      <dgm:spPr/>
    </dgm:pt>
    <dgm:pt modelId="{EE3C7402-A67A-4438-AECF-E5B94F8A9D3A}" type="pres">
      <dgm:prSet presAssocID="{B604DF0B-67E4-4E42-83FC-8D9B3C5A7B71}" presName="rootText1" presStyleLbl="node0" presStyleIdx="0" presStyleCnt="1">
        <dgm:presLayoutVars>
          <dgm:chPref val="3"/>
        </dgm:presLayoutVars>
      </dgm:prSet>
      <dgm:spPr/>
    </dgm:pt>
    <dgm:pt modelId="{F3A57534-F318-4DE5-8F26-881D5D1F5247}" type="pres">
      <dgm:prSet presAssocID="{B604DF0B-67E4-4E42-83FC-8D9B3C5A7B71}" presName="rootConnector1" presStyleLbl="node1" presStyleIdx="0" presStyleCnt="0"/>
      <dgm:spPr/>
    </dgm:pt>
    <dgm:pt modelId="{9503C00C-8B18-4992-B80E-9F61E3408750}" type="pres">
      <dgm:prSet presAssocID="{B604DF0B-67E4-4E42-83FC-8D9B3C5A7B71}" presName="hierChild2" presStyleCnt="0"/>
      <dgm:spPr/>
    </dgm:pt>
    <dgm:pt modelId="{07F4A280-450F-4813-85C9-4459610E28E9}" type="pres">
      <dgm:prSet presAssocID="{B1B3B06B-C333-4BE0-AA23-05CB86A6BEFC}" presName="Name64" presStyleLbl="parChTrans1D2" presStyleIdx="0" presStyleCnt="4"/>
      <dgm:spPr/>
    </dgm:pt>
    <dgm:pt modelId="{5FF18E8A-7447-4A29-87C2-6B604EDE8D05}" type="pres">
      <dgm:prSet presAssocID="{EB945AE5-8E36-4808-AB5B-BCD6BF2C40A7}" presName="hierRoot2" presStyleCnt="0">
        <dgm:presLayoutVars>
          <dgm:hierBranch val="init"/>
        </dgm:presLayoutVars>
      </dgm:prSet>
      <dgm:spPr/>
    </dgm:pt>
    <dgm:pt modelId="{7759B479-E777-4435-85CF-53D0D31BC984}" type="pres">
      <dgm:prSet presAssocID="{EB945AE5-8E36-4808-AB5B-BCD6BF2C40A7}" presName="rootComposite" presStyleCnt="0"/>
      <dgm:spPr/>
    </dgm:pt>
    <dgm:pt modelId="{CCD7FAB8-BFB3-4C3C-B47B-CB7872C0D9BC}" type="pres">
      <dgm:prSet presAssocID="{EB945AE5-8E36-4808-AB5B-BCD6BF2C40A7}" presName="rootText" presStyleLbl="node2" presStyleIdx="0" presStyleCnt="4">
        <dgm:presLayoutVars>
          <dgm:chPref val="3"/>
        </dgm:presLayoutVars>
      </dgm:prSet>
      <dgm:spPr/>
    </dgm:pt>
    <dgm:pt modelId="{FD47B58E-B050-4B85-ABC3-17A87ADA0A9C}" type="pres">
      <dgm:prSet presAssocID="{EB945AE5-8E36-4808-AB5B-BCD6BF2C40A7}" presName="rootConnector" presStyleLbl="node2" presStyleIdx="0" presStyleCnt="4"/>
      <dgm:spPr/>
    </dgm:pt>
    <dgm:pt modelId="{20ED8C03-BF5A-45B6-A9D4-58570CE8C76B}" type="pres">
      <dgm:prSet presAssocID="{EB945AE5-8E36-4808-AB5B-BCD6BF2C40A7}" presName="hierChild4" presStyleCnt="0"/>
      <dgm:spPr/>
    </dgm:pt>
    <dgm:pt modelId="{E10B0397-2F9E-453B-8C50-0556EB2889AB}" type="pres">
      <dgm:prSet presAssocID="{EB945AE5-8E36-4808-AB5B-BCD6BF2C40A7}" presName="hierChild5" presStyleCnt="0"/>
      <dgm:spPr/>
    </dgm:pt>
    <dgm:pt modelId="{F2E6998E-AAC3-42D9-81C3-C0BAF2394A49}" type="pres">
      <dgm:prSet presAssocID="{8D3D6678-B78C-413D-A5A7-320CD0D166DA}" presName="Name64" presStyleLbl="parChTrans1D2" presStyleIdx="1" presStyleCnt="4"/>
      <dgm:spPr/>
    </dgm:pt>
    <dgm:pt modelId="{302EEFF7-B773-4FD9-980D-60AA3860FEF7}" type="pres">
      <dgm:prSet presAssocID="{E7D50FA6-064E-4ED1-8E94-E423667CDB9D}" presName="hierRoot2" presStyleCnt="0">
        <dgm:presLayoutVars>
          <dgm:hierBranch val="init"/>
        </dgm:presLayoutVars>
      </dgm:prSet>
      <dgm:spPr/>
    </dgm:pt>
    <dgm:pt modelId="{FE78CE0E-F60D-4463-BF17-F41BFAA59CA5}" type="pres">
      <dgm:prSet presAssocID="{E7D50FA6-064E-4ED1-8E94-E423667CDB9D}" presName="rootComposite" presStyleCnt="0"/>
      <dgm:spPr/>
    </dgm:pt>
    <dgm:pt modelId="{A4B4BF78-FF16-4818-8056-27F159A4AE5D}" type="pres">
      <dgm:prSet presAssocID="{E7D50FA6-064E-4ED1-8E94-E423667CDB9D}" presName="rootText" presStyleLbl="node2" presStyleIdx="1" presStyleCnt="4">
        <dgm:presLayoutVars>
          <dgm:chPref val="3"/>
        </dgm:presLayoutVars>
      </dgm:prSet>
      <dgm:spPr/>
    </dgm:pt>
    <dgm:pt modelId="{B8959A02-3140-4225-9D5C-1989A42C7FBC}" type="pres">
      <dgm:prSet presAssocID="{E7D50FA6-064E-4ED1-8E94-E423667CDB9D}" presName="rootConnector" presStyleLbl="node2" presStyleIdx="1" presStyleCnt="4"/>
      <dgm:spPr/>
    </dgm:pt>
    <dgm:pt modelId="{EA2846F7-B59E-4D3A-B216-AE612D06936E}" type="pres">
      <dgm:prSet presAssocID="{E7D50FA6-064E-4ED1-8E94-E423667CDB9D}" presName="hierChild4" presStyleCnt="0"/>
      <dgm:spPr/>
    </dgm:pt>
    <dgm:pt modelId="{A96140B0-BD01-403E-88AE-30D4D9EB1E54}" type="pres">
      <dgm:prSet presAssocID="{E7D50FA6-064E-4ED1-8E94-E423667CDB9D}" presName="hierChild5" presStyleCnt="0"/>
      <dgm:spPr/>
    </dgm:pt>
    <dgm:pt modelId="{5B94597A-1A7C-42B4-AD9C-51060E49D370}" type="pres">
      <dgm:prSet presAssocID="{1A3DC0C5-A0D9-4A69-A1D4-1D1442FC5B87}" presName="Name64" presStyleLbl="parChTrans1D2" presStyleIdx="2" presStyleCnt="4"/>
      <dgm:spPr/>
    </dgm:pt>
    <dgm:pt modelId="{982EBB42-155A-48D4-BB43-7B5838900328}" type="pres">
      <dgm:prSet presAssocID="{3F7DCCC9-15DB-4EB7-B532-D5230B0B1D27}" presName="hierRoot2" presStyleCnt="0">
        <dgm:presLayoutVars>
          <dgm:hierBranch val="init"/>
        </dgm:presLayoutVars>
      </dgm:prSet>
      <dgm:spPr/>
    </dgm:pt>
    <dgm:pt modelId="{9758A0CE-829F-4C9F-8987-D8DF810E6CDC}" type="pres">
      <dgm:prSet presAssocID="{3F7DCCC9-15DB-4EB7-B532-D5230B0B1D27}" presName="rootComposite" presStyleCnt="0"/>
      <dgm:spPr/>
    </dgm:pt>
    <dgm:pt modelId="{171108D1-8D69-4A32-9D63-6063CD6DD1C4}" type="pres">
      <dgm:prSet presAssocID="{3F7DCCC9-15DB-4EB7-B532-D5230B0B1D27}" presName="rootText" presStyleLbl="node2" presStyleIdx="2" presStyleCnt="4">
        <dgm:presLayoutVars>
          <dgm:chPref val="3"/>
        </dgm:presLayoutVars>
      </dgm:prSet>
      <dgm:spPr/>
    </dgm:pt>
    <dgm:pt modelId="{C43419C6-391A-401F-8DE1-F01E3C958025}" type="pres">
      <dgm:prSet presAssocID="{3F7DCCC9-15DB-4EB7-B532-D5230B0B1D27}" presName="rootConnector" presStyleLbl="node2" presStyleIdx="2" presStyleCnt="4"/>
      <dgm:spPr/>
    </dgm:pt>
    <dgm:pt modelId="{EE73883F-DB0B-406E-82EB-83DA42222665}" type="pres">
      <dgm:prSet presAssocID="{3F7DCCC9-15DB-4EB7-B532-D5230B0B1D27}" presName="hierChild4" presStyleCnt="0"/>
      <dgm:spPr/>
    </dgm:pt>
    <dgm:pt modelId="{82108B3C-79D6-4A6E-9881-9D5A9F8B3AFA}" type="pres">
      <dgm:prSet presAssocID="{3F7DCCC9-15DB-4EB7-B532-D5230B0B1D27}" presName="hierChild5" presStyleCnt="0"/>
      <dgm:spPr/>
    </dgm:pt>
    <dgm:pt modelId="{04593109-A44F-472B-88A1-438663897981}" type="pres">
      <dgm:prSet presAssocID="{3810F5B0-9F37-44DE-9FD6-9048632B6CCC}" presName="Name64" presStyleLbl="parChTrans1D2" presStyleIdx="3" presStyleCnt="4"/>
      <dgm:spPr/>
    </dgm:pt>
    <dgm:pt modelId="{AF2467CB-56D8-43B0-B8F4-593B32504CBF}" type="pres">
      <dgm:prSet presAssocID="{05AE3D18-2BC7-40EC-B35E-78C3C8364991}" presName="hierRoot2" presStyleCnt="0">
        <dgm:presLayoutVars>
          <dgm:hierBranch val="init"/>
        </dgm:presLayoutVars>
      </dgm:prSet>
      <dgm:spPr/>
    </dgm:pt>
    <dgm:pt modelId="{A9767150-103C-4E5D-8229-A5BF9234530E}" type="pres">
      <dgm:prSet presAssocID="{05AE3D18-2BC7-40EC-B35E-78C3C8364991}" presName="rootComposite" presStyleCnt="0"/>
      <dgm:spPr/>
    </dgm:pt>
    <dgm:pt modelId="{BD41312E-DFC0-40FD-A84C-B0D165720490}" type="pres">
      <dgm:prSet presAssocID="{05AE3D18-2BC7-40EC-B35E-78C3C8364991}" presName="rootText" presStyleLbl="node2" presStyleIdx="3" presStyleCnt="4">
        <dgm:presLayoutVars>
          <dgm:chPref val="3"/>
        </dgm:presLayoutVars>
      </dgm:prSet>
      <dgm:spPr/>
    </dgm:pt>
    <dgm:pt modelId="{68FF6944-D63C-4AAF-8A5B-FD58A5ABBE26}" type="pres">
      <dgm:prSet presAssocID="{05AE3D18-2BC7-40EC-B35E-78C3C8364991}" presName="rootConnector" presStyleLbl="node2" presStyleIdx="3" presStyleCnt="4"/>
      <dgm:spPr/>
    </dgm:pt>
    <dgm:pt modelId="{26A54A71-D874-4910-9839-A76160F7F752}" type="pres">
      <dgm:prSet presAssocID="{05AE3D18-2BC7-40EC-B35E-78C3C8364991}" presName="hierChild4" presStyleCnt="0"/>
      <dgm:spPr/>
    </dgm:pt>
    <dgm:pt modelId="{FA549CBE-F8C8-4922-8D2C-3F27055D775B}" type="pres">
      <dgm:prSet presAssocID="{05AE3D18-2BC7-40EC-B35E-78C3C8364991}" presName="hierChild5" presStyleCnt="0"/>
      <dgm:spPr/>
    </dgm:pt>
    <dgm:pt modelId="{6C208E50-F1F8-483C-8301-1F21F870F422}" type="pres">
      <dgm:prSet presAssocID="{B604DF0B-67E4-4E42-83FC-8D9B3C5A7B71}" presName="hierChild3" presStyleCnt="0"/>
      <dgm:spPr/>
    </dgm:pt>
  </dgm:ptLst>
  <dgm:cxnLst>
    <dgm:cxn modelId="{DBBABA19-2B6B-4C67-9EFF-5D807ABCB16C}" srcId="{B604DF0B-67E4-4E42-83FC-8D9B3C5A7B71}" destId="{EB945AE5-8E36-4808-AB5B-BCD6BF2C40A7}" srcOrd="0" destOrd="0" parTransId="{B1B3B06B-C333-4BE0-AA23-05CB86A6BEFC}" sibTransId="{58E67EA0-FC00-4332-B35B-DC59F142BAF5}"/>
    <dgm:cxn modelId="{B56CBE24-0BD7-4993-87B9-5BD02950ADE7}" type="presOf" srcId="{B604DF0B-67E4-4E42-83FC-8D9B3C5A7B71}" destId="{EE3C7402-A67A-4438-AECF-E5B94F8A9D3A}" srcOrd="0" destOrd="0" presId="urn:microsoft.com/office/officeart/2009/3/layout/HorizontalOrganizationChart"/>
    <dgm:cxn modelId="{A4501434-02C8-48FC-B099-70440E0249FD}" type="presOf" srcId="{1A3DC0C5-A0D9-4A69-A1D4-1D1442FC5B87}" destId="{5B94597A-1A7C-42B4-AD9C-51060E49D370}" srcOrd="0" destOrd="0" presId="urn:microsoft.com/office/officeart/2009/3/layout/HorizontalOrganizationChart"/>
    <dgm:cxn modelId="{4E6F1045-A37D-4CF0-8A8A-6F31B177716A}" srcId="{B604DF0B-67E4-4E42-83FC-8D9B3C5A7B71}" destId="{3F7DCCC9-15DB-4EB7-B532-D5230B0B1D27}" srcOrd="2" destOrd="0" parTransId="{1A3DC0C5-A0D9-4A69-A1D4-1D1442FC5B87}" sibTransId="{A023ABF6-A195-45AB-BB19-254AA80262FF}"/>
    <dgm:cxn modelId="{2F2C7467-93BC-4802-A935-F83773D5C810}" srcId="{63410824-2255-45C5-AD65-A024DB64B379}" destId="{B604DF0B-67E4-4E42-83FC-8D9B3C5A7B71}" srcOrd="0" destOrd="0" parTransId="{6DEBFDF4-90E0-4069-9C4A-1824973C44CE}" sibTransId="{51A48892-84B4-4F7A-9784-4D8AB7401262}"/>
    <dgm:cxn modelId="{F1E68249-2AE0-4F95-8A9A-924CDC427D40}" type="presOf" srcId="{B1B3B06B-C333-4BE0-AA23-05CB86A6BEFC}" destId="{07F4A280-450F-4813-85C9-4459610E28E9}" srcOrd="0" destOrd="0" presId="urn:microsoft.com/office/officeart/2009/3/layout/HorizontalOrganizationChart"/>
    <dgm:cxn modelId="{80BBD074-770D-4068-9349-2DEDB54B0661}" srcId="{B604DF0B-67E4-4E42-83FC-8D9B3C5A7B71}" destId="{E7D50FA6-064E-4ED1-8E94-E423667CDB9D}" srcOrd="1" destOrd="0" parTransId="{8D3D6678-B78C-413D-A5A7-320CD0D166DA}" sibTransId="{73DAE4D2-3B59-4454-99E5-E0FAA90FD65F}"/>
    <dgm:cxn modelId="{BEA09B7B-87B7-43A0-89F5-699F4972E198}" srcId="{B604DF0B-67E4-4E42-83FC-8D9B3C5A7B71}" destId="{05AE3D18-2BC7-40EC-B35E-78C3C8364991}" srcOrd="3" destOrd="0" parTransId="{3810F5B0-9F37-44DE-9FD6-9048632B6CCC}" sibTransId="{2370D50A-B6B2-41AC-9601-DC7A9503AE5D}"/>
    <dgm:cxn modelId="{BF229287-54F4-46AD-A8D7-D5ACD4A43100}" type="presOf" srcId="{63410824-2255-45C5-AD65-A024DB64B379}" destId="{D97983AC-CD16-4431-9F3C-C62241C44D6C}" srcOrd="0" destOrd="0" presId="urn:microsoft.com/office/officeart/2009/3/layout/HorizontalOrganizationChart"/>
    <dgm:cxn modelId="{BF246C90-3837-446A-818D-9B90D4E13C0A}" type="presOf" srcId="{E7D50FA6-064E-4ED1-8E94-E423667CDB9D}" destId="{B8959A02-3140-4225-9D5C-1989A42C7FBC}" srcOrd="1" destOrd="0" presId="urn:microsoft.com/office/officeart/2009/3/layout/HorizontalOrganizationChart"/>
    <dgm:cxn modelId="{3AC7B596-6C46-4676-BAD6-CDAC2AA3D462}" type="presOf" srcId="{B604DF0B-67E4-4E42-83FC-8D9B3C5A7B71}" destId="{F3A57534-F318-4DE5-8F26-881D5D1F5247}" srcOrd="1" destOrd="0" presId="urn:microsoft.com/office/officeart/2009/3/layout/HorizontalOrganizationChart"/>
    <dgm:cxn modelId="{FEAFBFA9-A61B-45AC-9B43-A7AEC71EB27C}" type="presOf" srcId="{3F7DCCC9-15DB-4EB7-B532-D5230B0B1D27}" destId="{C43419C6-391A-401F-8DE1-F01E3C958025}" srcOrd="1" destOrd="0" presId="urn:microsoft.com/office/officeart/2009/3/layout/HorizontalOrganizationChart"/>
    <dgm:cxn modelId="{934939C0-B681-48CC-B941-4E530FE45E3D}" type="presOf" srcId="{3F7DCCC9-15DB-4EB7-B532-D5230B0B1D27}" destId="{171108D1-8D69-4A32-9D63-6063CD6DD1C4}" srcOrd="0" destOrd="0" presId="urn:microsoft.com/office/officeart/2009/3/layout/HorizontalOrganizationChart"/>
    <dgm:cxn modelId="{D5BEC9C2-C7C9-4DEE-8014-4E46968E0F75}" type="presOf" srcId="{8D3D6678-B78C-413D-A5A7-320CD0D166DA}" destId="{F2E6998E-AAC3-42D9-81C3-C0BAF2394A49}" srcOrd="0" destOrd="0" presId="urn:microsoft.com/office/officeart/2009/3/layout/HorizontalOrganizationChart"/>
    <dgm:cxn modelId="{CBB156C5-B4DD-42E0-BCDA-0B5FC16535CC}" type="presOf" srcId="{3810F5B0-9F37-44DE-9FD6-9048632B6CCC}" destId="{04593109-A44F-472B-88A1-438663897981}" srcOrd="0" destOrd="0" presId="urn:microsoft.com/office/officeart/2009/3/layout/HorizontalOrganizationChart"/>
    <dgm:cxn modelId="{87DC44C7-AFC0-425B-9D42-2FD3B61089BA}" type="presOf" srcId="{05AE3D18-2BC7-40EC-B35E-78C3C8364991}" destId="{68FF6944-D63C-4AAF-8A5B-FD58A5ABBE26}" srcOrd="1" destOrd="0" presId="urn:microsoft.com/office/officeart/2009/3/layout/HorizontalOrganizationChart"/>
    <dgm:cxn modelId="{0F301ACB-33C1-48C5-B2F3-9CF080FAD6BB}" type="presOf" srcId="{05AE3D18-2BC7-40EC-B35E-78C3C8364991}" destId="{BD41312E-DFC0-40FD-A84C-B0D165720490}" srcOrd="0" destOrd="0" presId="urn:microsoft.com/office/officeart/2009/3/layout/HorizontalOrganizationChart"/>
    <dgm:cxn modelId="{BD45C7D0-20DA-4AAC-9FAB-252172792FED}" type="presOf" srcId="{E7D50FA6-064E-4ED1-8E94-E423667CDB9D}" destId="{A4B4BF78-FF16-4818-8056-27F159A4AE5D}" srcOrd="0" destOrd="0" presId="urn:microsoft.com/office/officeart/2009/3/layout/HorizontalOrganizationChart"/>
    <dgm:cxn modelId="{694970E8-1B56-4E58-ACC8-BE3C5BE3CE68}" type="presOf" srcId="{EB945AE5-8E36-4808-AB5B-BCD6BF2C40A7}" destId="{FD47B58E-B050-4B85-ABC3-17A87ADA0A9C}" srcOrd="1" destOrd="0" presId="urn:microsoft.com/office/officeart/2009/3/layout/HorizontalOrganizationChart"/>
    <dgm:cxn modelId="{5BD531FC-C82D-43CF-8DC4-F9289C466ACD}" type="presOf" srcId="{EB945AE5-8E36-4808-AB5B-BCD6BF2C40A7}" destId="{CCD7FAB8-BFB3-4C3C-B47B-CB7872C0D9BC}" srcOrd="0" destOrd="0" presId="urn:microsoft.com/office/officeart/2009/3/layout/HorizontalOrganizationChart"/>
    <dgm:cxn modelId="{717185DA-BEAE-42E8-8345-10B40D48593F}" type="presParOf" srcId="{D97983AC-CD16-4431-9F3C-C62241C44D6C}" destId="{E71F78BB-3A42-424D-88A6-6DC2063D6B18}" srcOrd="0" destOrd="0" presId="urn:microsoft.com/office/officeart/2009/3/layout/HorizontalOrganizationChart"/>
    <dgm:cxn modelId="{9A1ECBAC-AF0E-4481-A5D1-16A09C0A4F20}" type="presParOf" srcId="{E71F78BB-3A42-424D-88A6-6DC2063D6B18}" destId="{B43DC8F8-8348-4D60-8F8B-73853EE1C0B3}" srcOrd="0" destOrd="0" presId="urn:microsoft.com/office/officeart/2009/3/layout/HorizontalOrganizationChart"/>
    <dgm:cxn modelId="{888D46AC-F9FE-4581-8128-D598E150544B}" type="presParOf" srcId="{B43DC8F8-8348-4D60-8F8B-73853EE1C0B3}" destId="{EE3C7402-A67A-4438-AECF-E5B94F8A9D3A}" srcOrd="0" destOrd="0" presId="urn:microsoft.com/office/officeart/2009/3/layout/HorizontalOrganizationChart"/>
    <dgm:cxn modelId="{14895909-1338-4417-8769-43F0131E65F1}" type="presParOf" srcId="{B43DC8F8-8348-4D60-8F8B-73853EE1C0B3}" destId="{F3A57534-F318-4DE5-8F26-881D5D1F5247}" srcOrd="1" destOrd="0" presId="urn:microsoft.com/office/officeart/2009/3/layout/HorizontalOrganizationChart"/>
    <dgm:cxn modelId="{B86A07A5-6A46-4D97-B564-4A0F97F51652}" type="presParOf" srcId="{E71F78BB-3A42-424D-88A6-6DC2063D6B18}" destId="{9503C00C-8B18-4992-B80E-9F61E3408750}" srcOrd="1" destOrd="0" presId="urn:microsoft.com/office/officeart/2009/3/layout/HorizontalOrganizationChart"/>
    <dgm:cxn modelId="{D76A3E5D-776A-493B-9A6A-0E3EDE5C9A52}" type="presParOf" srcId="{9503C00C-8B18-4992-B80E-9F61E3408750}" destId="{07F4A280-450F-4813-85C9-4459610E28E9}" srcOrd="0" destOrd="0" presId="urn:microsoft.com/office/officeart/2009/3/layout/HorizontalOrganizationChart"/>
    <dgm:cxn modelId="{B9D8A636-B21C-405C-A206-483E677493CC}" type="presParOf" srcId="{9503C00C-8B18-4992-B80E-9F61E3408750}" destId="{5FF18E8A-7447-4A29-87C2-6B604EDE8D05}" srcOrd="1" destOrd="0" presId="urn:microsoft.com/office/officeart/2009/3/layout/HorizontalOrganizationChart"/>
    <dgm:cxn modelId="{70FA6C8F-6237-45EC-86E4-21B2A0EC1D05}" type="presParOf" srcId="{5FF18E8A-7447-4A29-87C2-6B604EDE8D05}" destId="{7759B479-E777-4435-85CF-53D0D31BC984}" srcOrd="0" destOrd="0" presId="urn:microsoft.com/office/officeart/2009/3/layout/HorizontalOrganizationChart"/>
    <dgm:cxn modelId="{D1D4B95A-E502-4D00-9EA9-6AC22B49E412}" type="presParOf" srcId="{7759B479-E777-4435-85CF-53D0D31BC984}" destId="{CCD7FAB8-BFB3-4C3C-B47B-CB7872C0D9BC}" srcOrd="0" destOrd="0" presId="urn:microsoft.com/office/officeart/2009/3/layout/HorizontalOrganizationChart"/>
    <dgm:cxn modelId="{DA873A80-B781-4608-8E13-A4DE04C2946F}" type="presParOf" srcId="{7759B479-E777-4435-85CF-53D0D31BC984}" destId="{FD47B58E-B050-4B85-ABC3-17A87ADA0A9C}" srcOrd="1" destOrd="0" presId="urn:microsoft.com/office/officeart/2009/3/layout/HorizontalOrganizationChart"/>
    <dgm:cxn modelId="{6AC365D2-A796-4A1C-9977-A2A21667C686}" type="presParOf" srcId="{5FF18E8A-7447-4A29-87C2-6B604EDE8D05}" destId="{20ED8C03-BF5A-45B6-A9D4-58570CE8C76B}" srcOrd="1" destOrd="0" presId="urn:microsoft.com/office/officeart/2009/3/layout/HorizontalOrganizationChart"/>
    <dgm:cxn modelId="{EFBA11CF-4526-4D12-AAE2-481E9FB63F23}" type="presParOf" srcId="{5FF18E8A-7447-4A29-87C2-6B604EDE8D05}" destId="{E10B0397-2F9E-453B-8C50-0556EB2889AB}" srcOrd="2" destOrd="0" presId="urn:microsoft.com/office/officeart/2009/3/layout/HorizontalOrganizationChart"/>
    <dgm:cxn modelId="{73829D00-131B-43EB-9A56-E6FED25012D9}" type="presParOf" srcId="{9503C00C-8B18-4992-B80E-9F61E3408750}" destId="{F2E6998E-AAC3-42D9-81C3-C0BAF2394A49}" srcOrd="2" destOrd="0" presId="urn:microsoft.com/office/officeart/2009/3/layout/HorizontalOrganizationChart"/>
    <dgm:cxn modelId="{3B9E8ABC-7C25-4917-8358-7C1B88ABC9DA}" type="presParOf" srcId="{9503C00C-8B18-4992-B80E-9F61E3408750}" destId="{302EEFF7-B773-4FD9-980D-60AA3860FEF7}" srcOrd="3" destOrd="0" presId="urn:microsoft.com/office/officeart/2009/3/layout/HorizontalOrganizationChart"/>
    <dgm:cxn modelId="{E8FA14C6-8BCB-49A3-9355-7403BA129FFE}" type="presParOf" srcId="{302EEFF7-B773-4FD9-980D-60AA3860FEF7}" destId="{FE78CE0E-F60D-4463-BF17-F41BFAA59CA5}" srcOrd="0" destOrd="0" presId="urn:microsoft.com/office/officeart/2009/3/layout/HorizontalOrganizationChart"/>
    <dgm:cxn modelId="{9550BE07-2888-4E69-81A4-2A279B36AC98}" type="presParOf" srcId="{FE78CE0E-F60D-4463-BF17-F41BFAA59CA5}" destId="{A4B4BF78-FF16-4818-8056-27F159A4AE5D}" srcOrd="0" destOrd="0" presId="urn:microsoft.com/office/officeart/2009/3/layout/HorizontalOrganizationChart"/>
    <dgm:cxn modelId="{97B72830-A632-4AB4-BC51-A1B9DDB0190C}" type="presParOf" srcId="{FE78CE0E-F60D-4463-BF17-F41BFAA59CA5}" destId="{B8959A02-3140-4225-9D5C-1989A42C7FBC}" srcOrd="1" destOrd="0" presId="urn:microsoft.com/office/officeart/2009/3/layout/HorizontalOrganizationChart"/>
    <dgm:cxn modelId="{DC35D21C-9997-492F-BFBD-E39159AE1EB8}" type="presParOf" srcId="{302EEFF7-B773-4FD9-980D-60AA3860FEF7}" destId="{EA2846F7-B59E-4D3A-B216-AE612D06936E}" srcOrd="1" destOrd="0" presId="urn:microsoft.com/office/officeart/2009/3/layout/HorizontalOrganizationChart"/>
    <dgm:cxn modelId="{D9EB3BCE-C259-46BB-8681-FE083E13DCA1}" type="presParOf" srcId="{302EEFF7-B773-4FD9-980D-60AA3860FEF7}" destId="{A96140B0-BD01-403E-88AE-30D4D9EB1E54}" srcOrd="2" destOrd="0" presId="urn:microsoft.com/office/officeart/2009/3/layout/HorizontalOrganizationChart"/>
    <dgm:cxn modelId="{7D78B9AE-3F09-4B20-800D-AC54376887E5}" type="presParOf" srcId="{9503C00C-8B18-4992-B80E-9F61E3408750}" destId="{5B94597A-1A7C-42B4-AD9C-51060E49D370}" srcOrd="4" destOrd="0" presId="urn:microsoft.com/office/officeart/2009/3/layout/HorizontalOrganizationChart"/>
    <dgm:cxn modelId="{F9D6846D-F410-40D6-8723-D42D9A45DD4D}" type="presParOf" srcId="{9503C00C-8B18-4992-B80E-9F61E3408750}" destId="{982EBB42-155A-48D4-BB43-7B5838900328}" srcOrd="5" destOrd="0" presId="urn:microsoft.com/office/officeart/2009/3/layout/HorizontalOrganizationChart"/>
    <dgm:cxn modelId="{08BA20D4-EC46-4002-B87E-528E5800F071}" type="presParOf" srcId="{982EBB42-155A-48D4-BB43-7B5838900328}" destId="{9758A0CE-829F-4C9F-8987-D8DF810E6CDC}" srcOrd="0" destOrd="0" presId="urn:microsoft.com/office/officeart/2009/3/layout/HorizontalOrganizationChart"/>
    <dgm:cxn modelId="{856ABC1B-D929-43E8-BFF6-1D7D80398221}" type="presParOf" srcId="{9758A0CE-829F-4C9F-8987-D8DF810E6CDC}" destId="{171108D1-8D69-4A32-9D63-6063CD6DD1C4}" srcOrd="0" destOrd="0" presId="urn:microsoft.com/office/officeart/2009/3/layout/HorizontalOrganizationChart"/>
    <dgm:cxn modelId="{CA89C957-E4C8-4057-A0F8-4BB50FA7F00E}" type="presParOf" srcId="{9758A0CE-829F-4C9F-8987-D8DF810E6CDC}" destId="{C43419C6-391A-401F-8DE1-F01E3C958025}" srcOrd="1" destOrd="0" presId="urn:microsoft.com/office/officeart/2009/3/layout/HorizontalOrganizationChart"/>
    <dgm:cxn modelId="{48693694-B9CF-4B21-8F48-34D248CFE27E}" type="presParOf" srcId="{982EBB42-155A-48D4-BB43-7B5838900328}" destId="{EE73883F-DB0B-406E-82EB-83DA42222665}" srcOrd="1" destOrd="0" presId="urn:microsoft.com/office/officeart/2009/3/layout/HorizontalOrganizationChart"/>
    <dgm:cxn modelId="{0DDA5DD1-263D-4A69-AF63-43FBE1215E3F}" type="presParOf" srcId="{982EBB42-155A-48D4-BB43-7B5838900328}" destId="{82108B3C-79D6-4A6E-9881-9D5A9F8B3AFA}" srcOrd="2" destOrd="0" presId="urn:microsoft.com/office/officeart/2009/3/layout/HorizontalOrganizationChart"/>
    <dgm:cxn modelId="{C566A701-4C29-4B87-954A-B5E0DFEB06EC}" type="presParOf" srcId="{9503C00C-8B18-4992-B80E-9F61E3408750}" destId="{04593109-A44F-472B-88A1-438663897981}" srcOrd="6" destOrd="0" presId="urn:microsoft.com/office/officeart/2009/3/layout/HorizontalOrganizationChart"/>
    <dgm:cxn modelId="{76812CD0-071C-4CFC-B4C9-F06D68D5077A}" type="presParOf" srcId="{9503C00C-8B18-4992-B80E-9F61E3408750}" destId="{AF2467CB-56D8-43B0-B8F4-593B32504CBF}" srcOrd="7" destOrd="0" presId="urn:microsoft.com/office/officeart/2009/3/layout/HorizontalOrganizationChart"/>
    <dgm:cxn modelId="{9A278DE3-ECA5-4691-B48B-80D5A1E04A60}" type="presParOf" srcId="{AF2467CB-56D8-43B0-B8F4-593B32504CBF}" destId="{A9767150-103C-4E5D-8229-A5BF9234530E}" srcOrd="0" destOrd="0" presId="urn:microsoft.com/office/officeart/2009/3/layout/HorizontalOrganizationChart"/>
    <dgm:cxn modelId="{4C9E76F9-A180-4EAE-8CBF-7DCBC1C93D86}" type="presParOf" srcId="{A9767150-103C-4E5D-8229-A5BF9234530E}" destId="{BD41312E-DFC0-40FD-A84C-B0D165720490}" srcOrd="0" destOrd="0" presId="urn:microsoft.com/office/officeart/2009/3/layout/HorizontalOrganizationChart"/>
    <dgm:cxn modelId="{8AC5BFD2-BB24-49E6-86EE-26B107E0D8AF}" type="presParOf" srcId="{A9767150-103C-4E5D-8229-A5BF9234530E}" destId="{68FF6944-D63C-4AAF-8A5B-FD58A5ABBE26}" srcOrd="1" destOrd="0" presId="urn:microsoft.com/office/officeart/2009/3/layout/HorizontalOrganizationChart"/>
    <dgm:cxn modelId="{0AAD11FC-0F6B-4DB2-849B-B74664530521}" type="presParOf" srcId="{AF2467CB-56D8-43B0-B8F4-593B32504CBF}" destId="{26A54A71-D874-4910-9839-A76160F7F752}" srcOrd="1" destOrd="0" presId="urn:microsoft.com/office/officeart/2009/3/layout/HorizontalOrganizationChart"/>
    <dgm:cxn modelId="{4D5E3B7E-7C24-4811-BE12-CA63C453EDDE}" type="presParOf" srcId="{AF2467CB-56D8-43B0-B8F4-593B32504CBF}" destId="{FA549CBE-F8C8-4922-8D2C-3F27055D775B}" srcOrd="2" destOrd="0" presId="urn:microsoft.com/office/officeart/2009/3/layout/HorizontalOrganizationChart"/>
    <dgm:cxn modelId="{FAC5D7C4-3C5C-4B05-BA86-E33546C4AA34}" type="presParOf" srcId="{E71F78BB-3A42-424D-88A6-6DC2063D6B18}" destId="{6C208E50-F1F8-483C-8301-1F21F870F422}"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410824-2255-45C5-AD65-A024DB64B37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pt-BR"/>
        </a:p>
      </dgm:t>
    </dgm:pt>
    <dgm:pt modelId="{C1837D2D-6496-4A23-A815-8189C405AB5B}">
      <dgm:prSet phldrT="[Texto]" custT="1"/>
      <dgm:spPr/>
      <dgm:t>
        <a:bodyPr/>
        <a:lstStyle/>
        <a:p>
          <a:r>
            <a:rPr lang="pt-BR" sz="1000" dirty="0">
              <a:latin typeface="TOGETHER SANS"/>
            </a:rPr>
            <a:t>Organizadores de eventos</a:t>
          </a:r>
        </a:p>
      </dgm:t>
    </dgm:pt>
    <dgm:pt modelId="{BED06279-D0DC-4676-975C-D4A447F85386}" type="parTrans" cxnId="{45AFE0D2-97B4-4355-97FD-2F73562C2678}">
      <dgm:prSet/>
      <dgm:spPr/>
      <dgm:t>
        <a:bodyPr/>
        <a:lstStyle/>
        <a:p>
          <a:endParaRPr lang="pt-BR" sz="1000">
            <a:latin typeface="TOGETHER SANS"/>
          </a:endParaRPr>
        </a:p>
      </dgm:t>
    </dgm:pt>
    <dgm:pt modelId="{8126C5F5-F715-44BB-BF12-67287EFF51B4}" type="sibTrans" cxnId="{45AFE0D2-97B4-4355-97FD-2F73562C2678}">
      <dgm:prSet/>
      <dgm:spPr/>
      <dgm:t>
        <a:bodyPr/>
        <a:lstStyle/>
        <a:p>
          <a:endParaRPr lang="pt-BR" sz="1000">
            <a:latin typeface="TOGETHER SANS"/>
          </a:endParaRPr>
        </a:p>
      </dgm:t>
    </dgm:pt>
    <dgm:pt modelId="{BEFE7880-BBD1-45DA-9254-9A98205E1FA3}">
      <dgm:prSet phldrT="[Texto]" custT="1"/>
      <dgm:spPr/>
      <dgm:t>
        <a:bodyPr/>
        <a:lstStyle/>
        <a:p>
          <a:r>
            <a:rPr lang="pt-BR" sz="1000" dirty="0">
              <a:latin typeface="TOGETHER SANS"/>
            </a:rPr>
            <a:t>Promotores de Feiras</a:t>
          </a:r>
        </a:p>
      </dgm:t>
    </dgm:pt>
    <dgm:pt modelId="{D922CA45-3C33-4702-896C-515CEF58809C}" type="parTrans" cxnId="{8F31B94B-685E-4FF6-A7C4-64F6A4A6450A}">
      <dgm:prSet/>
      <dgm:spPr/>
      <dgm:t>
        <a:bodyPr/>
        <a:lstStyle/>
        <a:p>
          <a:endParaRPr lang="pt-BR" sz="1000">
            <a:latin typeface="TOGETHER SANS"/>
          </a:endParaRPr>
        </a:p>
      </dgm:t>
    </dgm:pt>
    <dgm:pt modelId="{16D49D9B-44AB-4498-9FF3-2883CAEE69D2}" type="sibTrans" cxnId="{8F31B94B-685E-4FF6-A7C4-64F6A4A6450A}">
      <dgm:prSet/>
      <dgm:spPr/>
      <dgm:t>
        <a:bodyPr/>
        <a:lstStyle/>
        <a:p>
          <a:endParaRPr lang="pt-BR" sz="1000">
            <a:latin typeface="TOGETHER SANS"/>
          </a:endParaRPr>
        </a:p>
      </dgm:t>
    </dgm:pt>
    <dgm:pt modelId="{26A00340-24CB-4D32-80AF-0E6DDF7D0309}">
      <dgm:prSet phldrT="[Texto]" custT="1"/>
      <dgm:spPr/>
      <dgm:t>
        <a:bodyPr/>
        <a:lstStyle/>
        <a:p>
          <a:r>
            <a:rPr lang="pt-BR" sz="1000" dirty="0">
              <a:latin typeface="TOGETHER SANS"/>
            </a:rPr>
            <a:t>Organizadores de Congressos</a:t>
          </a:r>
        </a:p>
      </dgm:t>
    </dgm:pt>
    <dgm:pt modelId="{98EC7722-7269-4FAC-A208-583C9CF6AA1D}" type="parTrans" cxnId="{BFBE63CC-45E5-4AA6-B744-3DC6D9F9BF5C}">
      <dgm:prSet/>
      <dgm:spPr/>
      <dgm:t>
        <a:bodyPr/>
        <a:lstStyle/>
        <a:p>
          <a:endParaRPr lang="pt-BR" sz="1000">
            <a:latin typeface="TOGETHER SANS"/>
          </a:endParaRPr>
        </a:p>
      </dgm:t>
    </dgm:pt>
    <dgm:pt modelId="{B3D93C9B-739D-49E8-86F2-0159F1F00661}" type="sibTrans" cxnId="{BFBE63CC-45E5-4AA6-B744-3DC6D9F9BF5C}">
      <dgm:prSet/>
      <dgm:spPr/>
      <dgm:t>
        <a:bodyPr/>
        <a:lstStyle/>
        <a:p>
          <a:endParaRPr lang="pt-BR" sz="1000">
            <a:latin typeface="TOGETHER SANS"/>
          </a:endParaRPr>
        </a:p>
      </dgm:t>
    </dgm:pt>
    <dgm:pt modelId="{3B7251F6-5A3E-471F-82D0-3D6609489D34}">
      <dgm:prSet phldrT="[Texto]" custT="1"/>
      <dgm:spPr/>
      <dgm:t>
        <a:bodyPr/>
        <a:lstStyle/>
        <a:p>
          <a:r>
            <a:rPr lang="pt-BR" sz="1000" dirty="0">
              <a:latin typeface="TOGETHER SANS"/>
            </a:rPr>
            <a:t>Cerimonialistas</a:t>
          </a:r>
        </a:p>
      </dgm:t>
    </dgm:pt>
    <dgm:pt modelId="{0607C398-7513-4B57-8BA3-40950C97E7C1}" type="parTrans" cxnId="{00033EBA-4BC2-46E2-BA4A-F3D528957D92}">
      <dgm:prSet/>
      <dgm:spPr/>
      <dgm:t>
        <a:bodyPr/>
        <a:lstStyle/>
        <a:p>
          <a:endParaRPr lang="pt-BR" sz="1000">
            <a:latin typeface="TOGETHER SANS"/>
          </a:endParaRPr>
        </a:p>
      </dgm:t>
    </dgm:pt>
    <dgm:pt modelId="{872395EB-6DB1-4BE4-871A-5AB1FB6C7CD6}" type="sibTrans" cxnId="{00033EBA-4BC2-46E2-BA4A-F3D528957D92}">
      <dgm:prSet/>
      <dgm:spPr/>
      <dgm:t>
        <a:bodyPr/>
        <a:lstStyle/>
        <a:p>
          <a:endParaRPr lang="pt-BR" sz="1000">
            <a:latin typeface="TOGETHER SANS"/>
          </a:endParaRPr>
        </a:p>
      </dgm:t>
    </dgm:pt>
    <dgm:pt modelId="{77BE4BF3-5FAC-4C87-8770-31BE8479E329}">
      <dgm:prSet phldrT="[Texto]" custT="1"/>
      <dgm:spPr/>
      <dgm:t>
        <a:bodyPr/>
        <a:lstStyle/>
        <a:p>
          <a:r>
            <a:rPr lang="pt-BR" sz="1000" dirty="0">
              <a:latin typeface="TOGETHER SANS"/>
            </a:rPr>
            <a:t>Produtores Culturais</a:t>
          </a:r>
        </a:p>
      </dgm:t>
    </dgm:pt>
    <dgm:pt modelId="{AD32A7C9-28DD-4729-85C1-54E1CA1E6494}" type="parTrans" cxnId="{D3921D0A-446C-4304-8CC8-AAA39AEA7C1C}">
      <dgm:prSet/>
      <dgm:spPr/>
      <dgm:t>
        <a:bodyPr/>
        <a:lstStyle/>
        <a:p>
          <a:endParaRPr lang="pt-BR" sz="1000">
            <a:latin typeface="TOGETHER SANS"/>
          </a:endParaRPr>
        </a:p>
      </dgm:t>
    </dgm:pt>
    <dgm:pt modelId="{E753181F-98FF-459E-B55E-538F282CC2B3}" type="sibTrans" cxnId="{D3921D0A-446C-4304-8CC8-AAA39AEA7C1C}">
      <dgm:prSet/>
      <dgm:spPr/>
      <dgm:t>
        <a:bodyPr/>
        <a:lstStyle/>
        <a:p>
          <a:endParaRPr lang="pt-BR" sz="1000">
            <a:latin typeface="TOGETHER SANS"/>
          </a:endParaRPr>
        </a:p>
      </dgm:t>
    </dgm:pt>
    <dgm:pt modelId="{24B16A29-EF29-4252-9EA4-EA0BB813385F}">
      <dgm:prSet phldrT="[Texto]" custT="1"/>
      <dgm:spPr/>
      <dgm:t>
        <a:bodyPr/>
        <a:lstStyle/>
        <a:p>
          <a:r>
            <a:rPr lang="pt-BR" sz="1000" dirty="0">
              <a:latin typeface="TOGETHER SANS"/>
            </a:rPr>
            <a:t>Organizadores de Convenções</a:t>
          </a:r>
        </a:p>
      </dgm:t>
    </dgm:pt>
    <dgm:pt modelId="{A3782EE5-F3AF-4277-B6F5-84A2266C39DE}" type="parTrans" cxnId="{0FCD6166-C003-4C08-AF3E-29CEC88BC96F}">
      <dgm:prSet/>
      <dgm:spPr/>
      <dgm:t>
        <a:bodyPr/>
        <a:lstStyle/>
        <a:p>
          <a:endParaRPr lang="pt-BR" sz="1000">
            <a:latin typeface="TOGETHER SANS"/>
          </a:endParaRPr>
        </a:p>
      </dgm:t>
    </dgm:pt>
    <dgm:pt modelId="{F3909006-BEA6-4D45-8A9E-93EDEFA504B3}" type="sibTrans" cxnId="{0FCD6166-C003-4C08-AF3E-29CEC88BC96F}">
      <dgm:prSet/>
      <dgm:spPr/>
      <dgm:t>
        <a:bodyPr/>
        <a:lstStyle/>
        <a:p>
          <a:endParaRPr lang="pt-BR" sz="1000">
            <a:latin typeface="TOGETHER SANS"/>
          </a:endParaRPr>
        </a:p>
      </dgm:t>
    </dgm:pt>
    <dgm:pt modelId="{D97983AC-CD16-4431-9F3C-C62241C44D6C}" type="pres">
      <dgm:prSet presAssocID="{63410824-2255-45C5-AD65-A024DB64B379}" presName="hierChild1" presStyleCnt="0">
        <dgm:presLayoutVars>
          <dgm:orgChart val="1"/>
          <dgm:chPref val="1"/>
          <dgm:dir/>
          <dgm:animOne val="branch"/>
          <dgm:animLvl val="lvl"/>
          <dgm:resizeHandles/>
        </dgm:presLayoutVars>
      </dgm:prSet>
      <dgm:spPr/>
    </dgm:pt>
    <dgm:pt modelId="{5EF923E7-C2FF-441A-BDB4-31F9F42509E1}" type="pres">
      <dgm:prSet presAssocID="{C1837D2D-6496-4A23-A815-8189C405AB5B}" presName="hierRoot1" presStyleCnt="0">
        <dgm:presLayoutVars>
          <dgm:hierBranch val="init"/>
        </dgm:presLayoutVars>
      </dgm:prSet>
      <dgm:spPr/>
    </dgm:pt>
    <dgm:pt modelId="{4D63D522-8610-49CC-888C-30DA9F92D69B}" type="pres">
      <dgm:prSet presAssocID="{C1837D2D-6496-4A23-A815-8189C405AB5B}" presName="rootComposite1" presStyleCnt="0"/>
      <dgm:spPr/>
    </dgm:pt>
    <dgm:pt modelId="{C57E2A32-6155-43AE-A368-49959BDC7523}" type="pres">
      <dgm:prSet presAssocID="{C1837D2D-6496-4A23-A815-8189C405AB5B}" presName="rootText1" presStyleLbl="node0" presStyleIdx="0" presStyleCnt="1">
        <dgm:presLayoutVars>
          <dgm:chPref val="3"/>
        </dgm:presLayoutVars>
      </dgm:prSet>
      <dgm:spPr/>
    </dgm:pt>
    <dgm:pt modelId="{B7A12277-F1A9-452A-9B2C-4D0C155C07B3}" type="pres">
      <dgm:prSet presAssocID="{C1837D2D-6496-4A23-A815-8189C405AB5B}" presName="rootConnector1" presStyleLbl="node1" presStyleIdx="0" presStyleCnt="0"/>
      <dgm:spPr/>
    </dgm:pt>
    <dgm:pt modelId="{7EA38587-E7DF-4F1F-B9F3-2EA0483ABC67}" type="pres">
      <dgm:prSet presAssocID="{C1837D2D-6496-4A23-A815-8189C405AB5B}" presName="hierChild2" presStyleCnt="0"/>
      <dgm:spPr/>
    </dgm:pt>
    <dgm:pt modelId="{5019BB6D-144D-4D70-82C1-86C30E45D698}" type="pres">
      <dgm:prSet presAssocID="{D922CA45-3C33-4702-896C-515CEF58809C}" presName="Name64" presStyleLbl="parChTrans1D2" presStyleIdx="0" presStyleCnt="5"/>
      <dgm:spPr/>
    </dgm:pt>
    <dgm:pt modelId="{4E52065D-F061-4AEC-8BDC-1805A706E005}" type="pres">
      <dgm:prSet presAssocID="{BEFE7880-BBD1-45DA-9254-9A98205E1FA3}" presName="hierRoot2" presStyleCnt="0">
        <dgm:presLayoutVars>
          <dgm:hierBranch val="init"/>
        </dgm:presLayoutVars>
      </dgm:prSet>
      <dgm:spPr/>
    </dgm:pt>
    <dgm:pt modelId="{733F7124-EB0B-4EE1-8640-28B5BA48382A}" type="pres">
      <dgm:prSet presAssocID="{BEFE7880-BBD1-45DA-9254-9A98205E1FA3}" presName="rootComposite" presStyleCnt="0"/>
      <dgm:spPr/>
    </dgm:pt>
    <dgm:pt modelId="{97A72C44-0387-4793-AFB1-03C66128B4E7}" type="pres">
      <dgm:prSet presAssocID="{BEFE7880-BBD1-45DA-9254-9A98205E1FA3}" presName="rootText" presStyleLbl="node2" presStyleIdx="0" presStyleCnt="5">
        <dgm:presLayoutVars>
          <dgm:chPref val="3"/>
        </dgm:presLayoutVars>
      </dgm:prSet>
      <dgm:spPr/>
    </dgm:pt>
    <dgm:pt modelId="{962A74C0-1D85-49F9-B344-52C93492DEC3}" type="pres">
      <dgm:prSet presAssocID="{BEFE7880-BBD1-45DA-9254-9A98205E1FA3}" presName="rootConnector" presStyleLbl="node2" presStyleIdx="0" presStyleCnt="5"/>
      <dgm:spPr/>
    </dgm:pt>
    <dgm:pt modelId="{C3809E56-BFC6-47F0-A037-C9177DCCA280}" type="pres">
      <dgm:prSet presAssocID="{BEFE7880-BBD1-45DA-9254-9A98205E1FA3}" presName="hierChild4" presStyleCnt="0"/>
      <dgm:spPr/>
    </dgm:pt>
    <dgm:pt modelId="{6CFC7567-BACD-40C5-B4FB-75EA13CFFCD9}" type="pres">
      <dgm:prSet presAssocID="{BEFE7880-BBD1-45DA-9254-9A98205E1FA3}" presName="hierChild5" presStyleCnt="0"/>
      <dgm:spPr/>
    </dgm:pt>
    <dgm:pt modelId="{FEC54EC1-AF20-49CE-8771-883582A8B7EA}" type="pres">
      <dgm:prSet presAssocID="{98EC7722-7269-4FAC-A208-583C9CF6AA1D}" presName="Name64" presStyleLbl="parChTrans1D2" presStyleIdx="1" presStyleCnt="5"/>
      <dgm:spPr/>
    </dgm:pt>
    <dgm:pt modelId="{F95C311C-0DB5-4945-8B57-AF1AD8E8920D}" type="pres">
      <dgm:prSet presAssocID="{26A00340-24CB-4D32-80AF-0E6DDF7D0309}" presName="hierRoot2" presStyleCnt="0">
        <dgm:presLayoutVars>
          <dgm:hierBranch val="init"/>
        </dgm:presLayoutVars>
      </dgm:prSet>
      <dgm:spPr/>
    </dgm:pt>
    <dgm:pt modelId="{21DF5B55-52D7-4C6E-B61B-20DD3D21CE63}" type="pres">
      <dgm:prSet presAssocID="{26A00340-24CB-4D32-80AF-0E6DDF7D0309}" presName="rootComposite" presStyleCnt="0"/>
      <dgm:spPr/>
    </dgm:pt>
    <dgm:pt modelId="{46ACE6BE-3D8E-4D4A-89A6-0D441F8E7805}" type="pres">
      <dgm:prSet presAssocID="{26A00340-24CB-4D32-80AF-0E6DDF7D0309}" presName="rootText" presStyleLbl="node2" presStyleIdx="1" presStyleCnt="5">
        <dgm:presLayoutVars>
          <dgm:chPref val="3"/>
        </dgm:presLayoutVars>
      </dgm:prSet>
      <dgm:spPr/>
    </dgm:pt>
    <dgm:pt modelId="{7185CFAA-A2A2-4171-8CEF-87A82A99FB6D}" type="pres">
      <dgm:prSet presAssocID="{26A00340-24CB-4D32-80AF-0E6DDF7D0309}" presName="rootConnector" presStyleLbl="node2" presStyleIdx="1" presStyleCnt="5"/>
      <dgm:spPr/>
    </dgm:pt>
    <dgm:pt modelId="{B74E3115-5AA5-4A45-8450-E1BC3E7FBF05}" type="pres">
      <dgm:prSet presAssocID="{26A00340-24CB-4D32-80AF-0E6DDF7D0309}" presName="hierChild4" presStyleCnt="0"/>
      <dgm:spPr/>
    </dgm:pt>
    <dgm:pt modelId="{AC8440F5-525F-4CCD-8527-6E02F894484D}" type="pres">
      <dgm:prSet presAssocID="{26A00340-24CB-4D32-80AF-0E6DDF7D0309}" presName="hierChild5" presStyleCnt="0"/>
      <dgm:spPr/>
    </dgm:pt>
    <dgm:pt modelId="{36E0C8F1-17B8-4730-BF41-5997B4168AA6}" type="pres">
      <dgm:prSet presAssocID="{A3782EE5-F3AF-4277-B6F5-84A2266C39DE}" presName="Name64" presStyleLbl="parChTrans1D2" presStyleIdx="2" presStyleCnt="5"/>
      <dgm:spPr/>
    </dgm:pt>
    <dgm:pt modelId="{FD9E46F0-12CC-4B61-A581-0D8EAB61CEFB}" type="pres">
      <dgm:prSet presAssocID="{24B16A29-EF29-4252-9EA4-EA0BB813385F}" presName="hierRoot2" presStyleCnt="0">
        <dgm:presLayoutVars>
          <dgm:hierBranch val="init"/>
        </dgm:presLayoutVars>
      </dgm:prSet>
      <dgm:spPr/>
    </dgm:pt>
    <dgm:pt modelId="{D9761A48-A892-4FA9-BD26-59F8E3DD0CF9}" type="pres">
      <dgm:prSet presAssocID="{24B16A29-EF29-4252-9EA4-EA0BB813385F}" presName="rootComposite" presStyleCnt="0"/>
      <dgm:spPr/>
    </dgm:pt>
    <dgm:pt modelId="{FE71A6B1-22F6-495E-9011-67BCB8F6BCD2}" type="pres">
      <dgm:prSet presAssocID="{24B16A29-EF29-4252-9EA4-EA0BB813385F}" presName="rootText" presStyleLbl="node2" presStyleIdx="2" presStyleCnt="5">
        <dgm:presLayoutVars>
          <dgm:chPref val="3"/>
        </dgm:presLayoutVars>
      </dgm:prSet>
      <dgm:spPr/>
    </dgm:pt>
    <dgm:pt modelId="{743FADB4-94E5-44F8-8E44-7067AC10B6DA}" type="pres">
      <dgm:prSet presAssocID="{24B16A29-EF29-4252-9EA4-EA0BB813385F}" presName="rootConnector" presStyleLbl="node2" presStyleIdx="2" presStyleCnt="5"/>
      <dgm:spPr/>
    </dgm:pt>
    <dgm:pt modelId="{58A7EEBB-CC80-4719-A89E-CB23981C388A}" type="pres">
      <dgm:prSet presAssocID="{24B16A29-EF29-4252-9EA4-EA0BB813385F}" presName="hierChild4" presStyleCnt="0"/>
      <dgm:spPr/>
    </dgm:pt>
    <dgm:pt modelId="{414EEEDD-B080-44E8-B8BD-25AAAB909155}" type="pres">
      <dgm:prSet presAssocID="{24B16A29-EF29-4252-9EA4-EA0BB813385F}" presName="hierChild5" presStyleCnt="0"/>
      <dgm:spPr/>
    </dgm:pt>
    <dgm:pt modelId="{F2100657-79D0-4BBF-ADCE-3AFC5BB51940}" type="pres">
      <dgm:prSet presAssocID="{0607C398-7513-4B57-8BA3-40950C97E7C1}" presName="Name64" presStyleLbl="parChTrans1D2" presStyleIdx="3" presStyleCnt="5"/>
      <dgm:spPr/>
    </dgm:pt>
    <dgm:pt modelId="{19D6112A-41CA-48BF-A718-3A857C1C6FA7}" type="pres">
      <dgm:prSet presAssocID="{3B7251F6-5A3E-471F-82D0-3D6609489D34}" presName="hierRoot2" presStyleCnt="0">
        <dgm:presLayoutVars>
          <dgm:hierBranch val="init"/>
        </dgm:presLayoutVars>
      </dgm:prSet>
      <dgm:spPr/>
    </dgm:pt>
    <dgm:pt modelId="{65705920-91CD-48D0-8B3C-4DB2A9EA7EDB}" type="pres">
      <dgm:prSet presAssocID="{3B7251F6-5A3E-471F-82D0-3D6609489D34}" presName="rootComposite" presStyleCnt="0"/>
      <dgm:spPr/>
    </dgm:pt>
    <dgm:pt modelId="{DCFD39D1-6283-4A91-AEB6-B3B4B427E71C}" type="pres">
      <dgm:prSet presAssocID="{3B7251F6-5A3E-471F-82D0-3D6609489D34}" presName="rootText" presStyleLbl="node2" presStyleIdx="3" presStyleCnt="5">
        <dgm:presLayoutVars>
          <dgm:chPref val="3"/>
        </dgm:presLayoutVars>
      </dgm:prSet>
      <dgm:spPr/>
    </dgm:pt>
    <dgm:pt modelId="{ECE2758A-574A-45D4-B87B-8821CDFDC772}" type="pres">
      <dgm:prSet presAssocID="{3B7251F6-5A3E-471F-82D0-3D6609489D34}" presName="rootConnector" presStyleLbl="node2" presStyleIdx="3" presStyleCnt="5"/>
      <dgm:spPr/>
    </dgm:pt>
    <dgm:pt modelId="{B56AE15B-D67A-44CB-BECB-3A9541E6F279}" type="pres">
      <dgm:prSet presAssocID="{3B7251F6-5A3E-471F-82D0-3D6609489D34}" presName="hierChild4" presStyleCnt="0"/>
      <dgm:spPr/>
    </dgm:pt>
    <dgm:pt modelId="{FF456709-B065-4789-B861-D09B69ACA9A5}" type="pres">
      <dgm:prSet presAssocID="{3B7251F6-5A3E-471F-82D0-3D6609489D34}" presName="hierChild5" presStyleCnt="0"/>
      <dgm:spPr/>
    </dgm:pt>
    <dgm:pt modelId="{96B5B07A-452B-4EDC-878D-001A25C18DA4}" type="pres">
      <dgm:prSet presAssocID="{AD32A7C9-28DD-4729-85C1-54E1CA1E6494}" presName="Name64" presStyleLbl="parChTrans1D2" presStyleIdx="4" presStyleCnt="5"/>
      <dgm:spPr/>
    </dgm:pt>
    <dgm:pt modelId="{04D12C2A-C37C-4758-ADA7-1E26F1D2D969}" type="pres">
      <dgm:prSet presAssocID="{77BE4BF3-5FAC-4C87-8770-31BE8479E329}" presName="hierRoot2" presStyleCnt="0">
        <dgm:presLayoutVars>
          <dgm:hierBranch val="init"/>
        </dgm:presLayoutVars>
      </dgm:prSet>
      <dgm:spPr/>
    </dgm:pt>
    <dgm:pt modelId="{9B0A872E-EB61-4904-B7B6-76E8821D96B3}" type="pres">
      <dgm:prSet presAssocID="{77BE4BF3-5FAC-4C87-8770-31BE8479E329}" presName="rootComposite" presStyleCnt="0"/>
      <dgm:spPr/>
    </dgm:pt>
    <dgm:pt modelId="{5A23CEC8-6920-42F9-BCAE-2A204EF8372A}" type="pres">
      <dgm:prSet presAssocID="{77BE4BF3-5FAC-4C87-8770-31BE8479E329}" presName="rootText" presStyleLbl="node2" presStyleIdx="4" presStyleCnt="5">
        <dgm:presLayoutVars>
          <dgm:chPref val="3"/>
        </dgm:presLayoutVars>
      </dgm:prSet>
      <dgm:spPr/>
    </dgm:pt>
    <dgm:pt modelId="{B0F227D2-B5C9-41A8-BB2E-33D28041AAD9}" type="pres">
      <dgm:prSet presAssocID="{77BE4BF3-5FAC-4C87-8770-31BE8479E329}" presName="rootConnector" presStyleLbl="node2" presStyleIdx="4" presStyleCnt="5"/>
      <dgm:spPr/>
    </dgm:pt>
    <dgm:pt modelId="{BAF5EA49-BC68-4433-AA58-18EA84958DC1}" type="pres">
      <dgm:prSet presAssocID="{77BE4BF3-5FAC-4C87-8770-31BE8479E329}" presName="hierChild4" presStyleCnt="0"/>
      <dgm:spPr/>
    </dgm:pt>
    <dgm:pt modelId="{34EA02F3-97D9-4E4C-8500-CF679004D48C}" type="pres">
      <dgm:prSet presAssocID="{77BE4BF3-5FAC-4C87-8770-31BE8479E329}" presName="hierChild5" presStyleCnt="0"/>
      <dgm:spPr/>
    </dgm:pt>
    <dgm:pt modelId="{E4280919-6042-41AD-BDFA-32BDE3476980}" type="pres">
      <dgm:prSet presAssocID="{C1837D2D-6496-4A23-A815-8189C405AB5B}" presName="hierChild3" presStyleCnt="0"/>
      <dgm:spPr/>
    </dgm:pt>
  </dgm:ptLst>
  <dgm:cxnLst>
    <dgm:cxn modelId="{D3921D0A-446C-4304-8CC8-AAA39AEA7C1C}" srcId="{C1837D2D-6496-4A23-A815-8189C405AB5B}" destId="{77BE4BF3-5FAC-4C87-8770-31BE8479E329}" srcOrd="4" destOrd="0" parTransId="{AD32A7C9-28DD-4729-85C1-54E1CA1E6494}" sibTransId="{E753181F-98FF-459E-B55E-538F282CC2B3}"/>
    <dgm:cxn modelId="{CE51C10A-2401-49AD-A22C-12D7BA2E790C}" type="presOf" srcId="{77BE4BF3-5FAC-4C87-8770-31BE8479E329}" destId="{B0F227D2-B5C9-41A8-BB2E-33D28041AAD9}" srcOrd="1" destOrd="0" presId="urn:microsoft.com/office/officeart/2009/3/layout/HorizontalOrganizationChart"/>
    <dgm:cxn modelId="{EE853A0C-6879-45B9-9EFA-5FF8E27F4C49}" type="presOf" srcId="{C1837D2D-6496-4A23-A815-8189C405AB5B}" destId="{C57E2A32-6155-43AE-A368-49959BDC7523}" srcOrd="0" destOrd="0" presId="urn:microsoft.com/office/officeart/2009/3/layout/HorizontalOrganizationChart"/>
    <dgm:cxn modelId="{BA81CC0F-A3A6-45BC-ADD5-637F00C67663}" type="presOf" srcId="{A3782EE5-F3AF-4277-B6F5-84A2266C39DE}" destId="{36E0C8F1-17B8-4730-BF41-5997B4168AA6}" srcOrd="0" destOrd="0" presId="urn:microsoft.com/office/officeart/2009/3/layout/HorizontalOrganizationChart"/>
    <dgm:cxn modelId="{390CAA35-5327-4DC0-A48F-422DAB656ABE}" type="presOf" srcId="{24B16A29-EF29-4252-9EA4-EA0BB813385F}" destId="{743FADB4-94E5-44F8-8E44-7067AC10B6DA}" srcOrd="1" destOrd="0" presId="urn:microsoft.com/office/officeart/2009/3/layout/HorizontalOrganizationChart"/>
    <dgm:cxn modelId="{157FCE39-D187-4185-A012-3DD0129F1BFA}" type="presOf" srcId="{AD32A7C9-28DD-4729-85C1-54E1CA1E6494}" destId="{96B5B07A-452B-4EDC-878D-001A25C18DA4}" srcOrd="0" destOrd="0" presId="urn:microsoft.com/office/officeart/2009/3/layout/HorizontalOrganizationChart"/>
    <dgm:cxn modelId="{C676C83F-618C-4E55-A64F-AF806C05BD77}" type="presOf" srcId="{77BE4BF3-5FAC-4C87-8770-31BE8479E329}" destId="{5A23CEC8-6920-42F9-BCAE-2A204EF8372A}" srcOrd="0" destOrd="0" presId="urn:microsoft.com/office/officeart/2009/3/layout/HorizontalOrganizationChart"/>
    <dgm:cxn modelId="{461AB445-10DD-445F-B4E6-57BA798EBD7A}" type="presOf" srcId="{BEFE7880-BBD1-45DA-9254-9A98205E1FA3}" destId="{97A72C44-0387-4793-AFB1-03C66128B4E7}" srcOrd="0" destOrd="0" presId="urn:microsoft.com/office/officeart/2009/3/layout/HorizontalOrganizationChart"/>
    <dgm:cxn modelId="{0FCD6166-C003-4C08-AF3E-29CEC88BC96F}" srcId="{C1837D2D-6496-4A23-A815-8189C405AB5B}" destId="{24B16A29-EF29-4252-9EA4-EA0BB813385F}" srcOrd="2" destOrd="0" parTransId="{A3782EE5-F3AF-4277-B6F5-84A2266C39DE}" sibTransId="{F3909006-BEA6-4D45-8A9E-93EDEFA504B3}"/>
    <dgm:cxn modelId="{D1222148-D63F-40AE-9CB7-8990928F448B}" type="presOf" srcId="{BEFE7880-BBD1-45DA-9254-9A98205E1FA3}" destId="{962A74C0-1D85-49F9-B344-52C93492DEC3}" srcOrd="1" destOrd="0" presId="urn:microsoft.com/office/officeart/2009/3/layout/HorizontalOrganizationChart"/>
    <dgm:cxn modelId="{739EAF4A-3417-4C5D-BE65-AB6D1557A5D6}" type="presOf" srcId="{D922CA45-3C33-4702-896C-515CEF58809C}" destId="{5019BB6D-144D-4D70-82C1-86C30E45D698}" srcOrd="0" destOrd="0" presId="urn:microsoft.com/office/officeart/2009/3/layout/HorizontalOrganizationChart"/>
    <dgm:cxn modelId="{8F31B94B-685E-4FF6-A7C4-64F6A4A6450A}" srcId="{C1837D2D-6496-4A23-A815-8189C405AB5B}" destId="{BEFE7880-BBD1-45DA-9254-9A98205E1FA3}" srcOrd="0" destOrd="0" parTransId="{D922CA45-3C33-4702-896C-515CEF58809C}" sibTransId="{16D49D9B-44AB-4498-9FF3-2883CAEE69D2}"/>
    <dgm:cxn modelId="{47004256-D009-4804-8702-2241FDA2D477}" type="presOf" srcId="{24B16A29-EF29-4252-9EA4-EA0BB813385F}" destId="{FE71A6B1-22F6-495E-9011-67BCB8F6BCD2}" srcOrd="0" destOrd="0" presId="urn:microsoft.com/office/officeart/2009/3/layout/HorizontalOrganizationChart"/>
    <dgm:cxn modelId="{D6A75379-5452-4FCA-AE80-B77CA1B18A57}" type="presOf" srcId="{C1837D2D-6496-4A23-A815-8189C405AB5B}" destId="{B7A12277-F1A9-452A-9B2C-4D0C155C07B3}" srcOrd="1" destOrd="0" presId="urn:microsoft.com/office/officeart/2009/3/layout/HorizontalOrganizationChart"/>
    <dgm:cxn modelId="{BF229287-54F4-46AD-A8D7-D5ACD4A43100}" type="presOf" srcId="{63410824-2255-45C5-AD65-A024DB64B379}" destId="{D97983AC-CD16-4431-9F3C-C62241C44D6C}" srcOrd="0" destOrd="0" presId="urn:microsoft.com/office/officeart/2009/3/layout/HorizontalOrganizationChart"/>
    <dgm:cxn modelId="{174067A2-A05D-49CD-9CFF-6FF4A7473E0A}" type="presOf" srcId="{3B7251F6-5A3E-471F-82D0-3D6609489D34}" destId="{ECE2758A-574A-45D4-B87B-8821CDFDC772}" srcOrd="1" destOrd="0" presId="urn:microsoft.com/office/officeart/2009/3/layout/HorizontalOrganizationChart"/>
    <dgm:cxn modelId="{00033EBA-4BC2-46E2-BA4A-F3D528957D92}" srcId="{C1837D2D-6496-4A23-A815-8189C405AB5B}" destId="{3B7251F6-5A3E-471F-82D0-3D6609489D34}" srcOrd="3" destOrd="0" parTransId="{0607C398-7513-4B57-8BA3-40950C97E7C1}" sibTransId="{872395EB-6DB1-4BE4-871A-5AB1FB6C7CD6}"/>
    <dgm:cxn modelId="{85874BBC-D529-46D4-B3D9-010A1BA12853}" type="presOf" srcId="{26A00340-24CB-4D32-80AF-0E6DDF7D0309}" destId="{7185CFAA-A2A2-4171-8CEF-87A82A99FB6D}" srcOrd="1" destOrd="0" presId="urn:microsoft.com/office/officeart/2009/3/layout/HorizontalOrganizationChart"/>
    <dgm:cxn modelId="{BFBE63CC-45E5-4AA6-B744-3DC6D9F9BF5C}" srcId="{C1837D2D-6496-4A23-A815-8189C405AB5B}" destId="{26A00340-24CB-4D32-80AF-0E6DDF7D0309}" srcOrd="1" destOrd="0" parTransId="{98EC7722-7269-4FAC-A208-583C9CF6AA1D}" sibTransId="{B3D93C9B-739D-49E8-86F2-0159F1F00661}"/>
    <dgm:cxn modelId="{73693ED1-F360-4DC7-9A5E-5E7ABC1ED5B8}" type="presOf" srcId="{3B7251F6-5A3E-471F-82D0-3D6609489D34}" destId="{DCFD39D1-6283-4A91-AEB6-B3B4B427E71C}" srcOrd="0" destOrd="0" presId="urn:microsoft.com/office/officeart/2009/3/layout/HorizontalOrganizationChart"/>
    <dgm:cxn modelId="{45AFE0D2-97B4-4355-97FD-2F73562C2678}" srcId="{63410824-2255-45C5-AD65-A024DB64B379}" destId="{C1837D2D-6496-4A23-A815-8189C405AB5B}" srcOrd="0" destOrd="0" parTransId="{BED06279-D0DC-4676-975C-D4A447F85386}" sibTransId="{8126C5F5-F715-44BB-BF12-67287EFF51B4}"/>
    <dgm:cxn modelId="{A34BC5D3-BEC4-4AF2-86DE-7ABF4F9C98FF}" type="presOf" srcId="{98EC7722-7269-4FAC-A208-583C9CF6AA1D}" destId="{FEC54EC1-AF20-49CE-8771-883582A8B7EA}" srcOrd="0" destOrd="0" presId="urn:microsoft.com/office/officeart/2009/3/layout/HorizontalOrganizationChart"/>
    <dgm:cxn modelId="{BD95B3D4-8F82-4022-A8E8-4BF04FEE6A8E}" type="presOf" srcId="{0607C398-7513-4B57-8BA3-40950C97E7C1}" destId="{F2100657-79D0-4BBF-ADCE-3AFC5BB51940}" srcOrd="0" destOrd="0" presId="urn:microsoft.com/office/officeart/2009/3/layout/HorizontalOrganizationChart"/>
    <dgm:cxn modelId="{75F7F9EC-5369-43BA-8AF0-23A65617BC49}" type="presOf" srcId="{26A00340-24CB-4D32-80AF-0E6DDF7D0309}" destId="{46ACE6BE-3D8E-4D4A-89A6-0D441F8E7805}" srcOrd="0" destOrd="0" presId="urn:microsoft.com/office/officeart/2009/3/layout/HorizontalOrganizationChart"/>
    <dgm:cxn modelId="{38C39C28-A932-4D7B-816A-20F13EDCA4EC}" type="presParOf" srcId="{D97983AC-CD16-4431-9F3C-C62241C44D6C}" destId="{5EF923E7-C2FF-441A-BDB4-31F9F42509E1}" srcOrd="0" destOrd="0" presId="urn:microsoft.com/office/officeart/2009/3/layout/HorizontalOrganizationChart"/>
    <dgm:cxn modelId="{D4FA60C0-D3D9-4A4B-A52E-ED530A861789}" type="presParOf" srcId="{5EF923E7-C2FF-441A-BDB4-31F9F42509E1}" destId="{4D63D522-8610-49CC-888C-30DA9F92D69B}" srcOrd="0" destOrd="0" presId="urn:microsoft.com/office/officeart/2009/3/layout/HorizontalOrganizationChart"/>
    <dgm:cxn modelId="{CC8F97C6-5D21-4450-8FA4-EE9133DB3B46}" type="presParOf" srcId="{4D63D522-8610-49CC-888C-30DA9F92D69B}" destId="{C57E2A32-6155-43AE-A368-49959BDC7523}" srcOrd="0" destOrd="0" presId="urn:microsoft.com/office/officeart/2009/3/layout/HorizontalOrganizationChart"/>
    <dgm:cxn modelId="{56A98882-259D-4FF2-83BC-EC3A58D10761}" type="presParOf" srcId="{4D63D522-8610-49CC-888C-30DA9F92D69B}" destId="{B7A12277-F1A9-452A-9B2C-4D0C155C07B3}" srcOrd="1" destOrd="0" presId="urn:microsoft.com/office/officeart/2009/3/layout/HorizontalOrganizationChart"/>
    <dgm:cxn modelId="{DC4EF4EC-A00B-4BD7-B74A-7AE98C0DCA91}" type="presParOf" srcId="{5EF923E7-C2FF-441A-BDB4-31F9F42509E1}" destId="{7EA38587-E7DF-4F1F-B9F3-2EA0483ABC67}" srcOrd="1" destOrd="0" presId="urn:microsoft.com/office/officeart/2009/3/layout/HorizontalOrganizationChart"/>
    <dgm:cxn modelId="{9C5D627F-D80A-4B5E-9130-2DFA7D18E21F}" type="presParOf" srcId="{7EA38587-E7DF-4F1F-B9F3-2EA0483ABC67}" destId="{5019BB6D-144D-4D70-82C1-86C30E45D698}" srcOrd="0" destOrd="0" presId="urn:microsoft.com/office/officeart/2009/3/layout/HorizontalOrganizationChart"/>
    <dgm:cxn modelId="{96B086DF-37EF-4297-B8F8-B48F901F19AC}" type="presParOf" srcId="{7EA38587-E7DF-4F1F-B9F3-2EA0483ABC67}" destId="{4E52065D-F061-4AEC-8BDC-1805A706E005}" srcOrd="1" destOrd="0" presId="urn:microsoft.com/office/officeart/2009/3/layout/HorizontalOrganizationChart"/>
    <dgm:cxn modelId="{9F9A265F-E0EE-4077-87B6-9030C1C45002}" type="presParOf" srcId="{4E52065D-F061-4AEC-8BDC-1805A706E005}" destId="{733F7124-EB0B-4EE1-8640-28B5BA48382A}" srcOrd="0" destOrd="0" presId="urn:microsoft.com/office/officeart/2009/3/layout/HorizontalOrganizationChart"/>
    <dgm:cxn modelId="{212861DE-0ECB-42B9-8776-290328ABD096}" type="presParOf" srcId="{733F7124-EB0B-4EE1-8640-28B5BA48382A}" destId="{97A72C44-0387-4793-AFB1-03C66128B4E7}" srcOrd="0" destOrd="0" presId="urn:microsoft.com/office/officeart/2009/3/layout/HorizontalOrganizationChart"/>
    <dgm:cxn modelId="{A2EA17B3-A350-4C58-A9F1-EA676161FB9F}" type="presParOf" srcId="{733F7124-EB0B-4EE1-8640-28B5BA48382A}" destId="{962A74C0-1D85-49F9-B344-52C93492DEC3}" srcOrd="1" destOrd="0" presId="urn:microsoft.com/office/officeart/2009/3/layout/HorizontalOrganizationChart"/>
    <dgm:cxn modelId="{45B76B96-BD93-421C-8054-B98792E8275B}" type="presParOf" srcId="{4E52065D-F061-4AEC-8BDC-1805A706E005}" destId="{C3809E56-BFC6-47F0-A037-C9177DCCA280}" srcOrd="1" destOrd="0" presId="urn:microsoft.com/office/officeart/2009/3/layout/HorizontalOrganizationChart"/>
    <dgm:cxn modelId="{86D43644-C0FF-4C9A-A496-714DAA345699}" type="presParOf" srcId="{4E52065D-F061-4AEC-8BDC-1805A706E005}" destId="{6CFC7567-BACD-40C5-B4FB-75EA13CFFCD9}" srcOrd="2" destOrd="0" presId="urn:microsoft.com/office/officeart/2009/3/layout/HorizontalOrganizationChart"/>
    <dgm:cxn modelId="{116D0709-1623-463A-B361-5A3BB641ABE9}" type="presParOf" srcId="{7EA38587-E7DF-4F1F-B9F3-2EA0483ABC67}" destId="{FEC54EC1-AF20-49CE-8771-883582A8B7EA}" srcOrd="2" destOrd="0" presId="urn:microsoft.com/office/officeart/2009/3/layout/HorizontalOrganizationChart"/>
    <dgm:cxn modelId="{7A94F23F-58E1-4B9C-9989-82B02ACE0BAD}" type="presParOf" srcId="{7EA38587-E7DF-4F1F-B9F3-2EA0483ABC67}" destId="{F95C311C-0DB5-4945-8B57-AF1AD8E8920D}" srcOrd="3" destOrd="0" presId="urn:microsoft.com/office/officeart/2009/3/layout/HorizontalOrganizationChart"/>
    <dgm:cxn modelId="{AF5CCA8E-BADD-4FE8-A1F5-3ACC53DC60B9}" type="presParOf" srcId="{F95C311C-0DB5-4945-8B57-AF1AD8E8920D}" destId="{21DF5B55-52D7-4C6E-B61B-20DD3D21CE63}" srcOrd="0" destOrd="0" presId="urn:microsoft.com/office/officeart/2009/3/layout/HorizontalOrganizationChart"/>
    <dgm:cxn modelId="{AFA36212-9AD1-4DA2-A67F-14293358B7A3}" type="presParOf" srcId="{21DF5B55-52D7-4C6E-B61B-20DD3D21CE63}" destId="{46ACE6BE-3D8E-4D4A-89A6-0D441F8E7805}" srcOrd="0" destOrd="0" presId="urn:microsoft.com/office/officeart/2009/3/layout/HorizontalOrganizationChart"/>
    <dgm:cxn modelId="{1A6F950B-2678-4F1C-976A-5CA5D799B845}" type="presParOf" srcId="{21DF5B55-52D7-4C6E-B61B-20DD3D21CE63}" destId="{7185CFAA-A2A2-4171-8CEF-87A82A99FB6D}" srcOrd="1" destOrd="0" presId="urn:microsoft.com/office/officeart/2009/3/layout/HorizontalOrganizationChart"/>
    <dgm:cxn modelId="{01AF8BDD-6728-44D4-8114-BD094B209054}" type="presParOf" srcId="{F95C311C-0DB5-4945-8B57-AF1AD8E8920D}" destId="{B74E3115-5AA5-4A45-8450-E1BC3E7FBF05}" srcOrd="1" destOrd="0" presId="urn:microsoft.com/office/officeart/2009/3/layout/HorizontalOrganizationChart"/>
    <dgm:cxn modelId="{D561C46E-C66E-41AB-9EBD-2423FE6039A3}" type="presParOf" srcId="{F95C311C-0DB5-4945-8B57-AF1AD8E8920D}" destId="{AC8440F5-525F-4CCD-8527-6E02F894484D}" srcOrd="2" destOrd="0" presId="urn:microsoft.com/office/officeart/2009/3/layout/HorizontalOrganizationChart"/>
    <dgm:cxn modelId="{338AC264-1DFE-493A-84A5-4EC9F1D8182F}" type="presParOf" srcId="{7EA38587-E7DF-4F1F-B9F3-2EA0483ABC67}" destId="{36E0C8F1-17B8-4730-BF41-5997B4168AA6}" srcOrd="4" destOrd="0" presId="urn:microsoft.com/office/officeart/2009/3/layout/HorizontalOrganizationChart"/>
    <dgm:cxn modelId="{CAE088E1-BB3C-4303-9EEE-6B61FFA85C7D}" type="presParOf" srcId="{7EA38587-E7DF-4F1F-B9F3-2EA0483ABC67}" destId="{FD9E46F0-12CC-4B61-A581-0D8EAB61CEFB}" srcOrd="5" destOrd="0" presId="urn:microsoft.com/office/officeart/2009/3/layout/HorizontalOrganizationChart"/>
    <dgm:cxn modelId="{6956BB5D-C0B8-4DC8-8555-4A51F4947FD3}" type="presParOf" srcId="{FD9E46F0-12CC-4B61-A581-0D8EAB61CEFB}" destId="{D9761A48-A892-4FA9-BD26-59F8E3DD0CF9}" srcOrd="0" destOrd="0" presId="urn:microsoft.com/office/officeart/2009/3/layout/HorizontalOrganizationChart"/>
    <dgm:cxn modelId="{094E490A-E0A8-4343-B86D-3446EA2162CD}" type="presParOf" srcId="{D9761A48-A892-4FA9-BD26-59F8E3DD0CF9}" destId="{FE71A6B1-22F6-495E-9011-67BCB8F6BCD2}" srcOrd="0" destOrd="0" presId="urn:microsoft.com/office/officeart/2009/3/layout/HorizontalOrganizationChart"/>
    <dgm:cxn modelId="{EC952D5A-D061-4318-9044-02C9FE73ACD1}" type="presParOf" srcId="{D9761A48-A892-4FA9-BD26-59F8E3DD0CF9}" destId="{743FADB4-94E5-44F8-8E44-7067AC10B6DA}" srcOrd="1" destOrd="0" presId="urn:microsoft.com/office/officeart/2009/3/layout/HorizontalOrganizationChart"/>
    <dgm:cxn modelId="{11F787CC-9377-4452-B077-87F339AE13A1}" type="presParOf" srcId="{FD9E46F0-12CC-4B61-A581-0D8EAB61CEFB}" destId="{58A7EEBB-CC80-4719-A89E-CB23981C388A}" srcOrd="1" destOrd="0" presId="urn:microsoft.com/office/officeart/2009/3/layout/HorizontalOrganizationChart"/>
    <dgm:cxn modelId="{7CF62FB8-E693-4CA9-A1DF-36C4AC4E44A6}" type="presParOf" srcId="{FD9E46F0-12CC-4B61-A581-0D8EAB61CEFB}" destId="{414EEEDD-B080-44E8-B8BD-25AAAB909155}" srcOrd="2" destOrd="0" presId="urn:microsoft.com/office/officeart/2009/3/layout/HorizontalOrganizationChart"/>
    <dgm:cxn modelId="{0A48855F-4379-4FE8-AC4F-465855B6AFD7}" type="presParOf" srcId="{7EA38587-E7DF-4F1F-B9F3-2EA0483ABC67}" destId="{F2100657-79D0-4BBF-ADCE-3AFC5BB51940}" srcOrd="6" destOrd="0" presId="urn:microsoft.com/office/officeart/2009/3/layout/HorizontalOrganizationChart"/>
    <dgm:cxn modelId="{36FF28CC-CB7A-469C-B1FB-3AEA4A56704D}" type="presParOf" srcId="{7EA38587-E7DF-4F1F-B9F3-2EA0483ABC67}" destId="{19D6112A-41CA-48BF-A718-3A857C1C6FA7}" srcOrd="7" destOrd="0" presId="urn:microsoft.com/office/officeart/2009/3/layout/HorizontalOrganizationChart"/>
    <dgm:cxn modelId="{C87C466E-4D04-477D-8FF7-A24A5CF38E20}" type="presParOf" srcId="{19D6112A-41CA-48BF-A718-3A857C1C6FA7}" destId="{65705920-91CD-48D0-8B3C-4DB2A9EA7EDB}" srcOrd="0" destOrd="0" presId="urn:microsoft.com/office/officeart/2009/3/layout/HorizontalOrganizationChart"/>
    <dgm:cxn modelId="{A816051F-B26E-45FB-9620-362AB4933DD3}" type="presParOf" srcId="{65705920-91CD-48D0-8B3C-4DB2A9EA7EDB}" destId="{DCFD39D1-6283-4A91-AEB6-B3B4B427E71C}" srcOrd="0" destOrd="0" presId="urn:microsoft.com/office/officeart/2009/3/layout/HorizontalOrganizationChart"/>
    <dgm:cxn modelId="{C12E97D5-1D25-4BD9-8558-F5C852F511AB}" type="presParOf" srcId="{65705920-91CD-48D0-8B3C-4DB2A9EA7EDB}" destId="{ECE2758A-574A-45D4-B87B-8821CDFDC772}" srcOrd="1" destOrd="0" presId="urn:microsoft.com/office/officeart/2009/3/layout/HorizontalOrganizationChart"/>
    <dgm:cxn modelId="{FBA28181-0AB2-464C-95DA-7AADE2E51A13}" type="presParOf" srcId="{19D6112A-41CA-48BF-A718-3A857C1C6FA7}" destId="{B56AE15B-D67A-44CB-BECB-3A9541E6F279}" srcOrd="1" destOrd="0" presId="urn:microsoft.com/office/officeart/2009/3/layout/HorizontalOrganizationChart"/>
    <dgm:cxn modelId="{3EB2C910-9F35-4BFA-B22D-41E8A6F5939F}" type="presParOf" srcId="{19D6112A-41CA-48BF-A718-3A857C1C6FA7}" destId="{FF456709-B065-4789-B861-D09B69ACA9A5}" srcOrd="2" destOrd="0" presId="urn:microsoft.com/office/officeart/2009/3/layout/HorizontalOrganizationChart"/>
    <dgm:cxn modelId="{18BA5E1A-6BA3-4255-BB28-955698362BE3}" type="presParOf" srcId="{7EA38587-E7DF-4F1F-B9F3-2EA0483ABC67}" destId="{96B5B07A-452B-4EDC-878D-001A25C18DA4}" srcOrd="8" destOrd="0" presId="urn:microsoft.com/office/officeart/2009/3/layout/HorizontalOrganizationChart"/>
    <dgm:cxn modelId="{8680250B-5B57-472C-AB1B-9F7D29A783A9}" type="presParOf" srcId="{7EA38587-E7DF-4F1F-B9F3-2EA0483ABC67}" destId="{04D12C2A-C37C-4758-ADA7-1E26F1D2D969}" srcOrd="9" destOrd="0" presId="urn:microsoft.com/office/officeart/2009/3/layout/HorizontalOrganizationChart"/>
    <dgm:cxn modelId="{66A7A08C-BCD4-443E-BA03-12314915AFAD}" type="presParOf" srcId="{04D12C2A-C37C-4758-ADA7-1E26F1D2D969}" destId="{9B0A872E-EB61-4904-B7B6-76E8821D96B3}" srcOrd="0" destOrd="0" presId="urn:microsoft.com/office/officeart/2009/3/layout/HorizontalOrganizationChart"/>
    <dgm:cxn modelId="{DDD9B42A-4970-43EE-AF59-C2B158D0F740}" type="presParOf" srcId="{9B0A872E-EB61-4904-B7B6-76E8821D96B3}" destId="{5A23CEC8-6920-42F9-BCAE-2A204EF8372A}" srcOrd="0" destOrd="0" presId="urn:microsoft.com/office/officeart/2009/3/layout/HorizontalOrganizationChart"/>
    <dgm:cxn modelId="{2D5CB9EE-84B9-49AF-B159-1794DC88D0D1}" type="presParOf" srcId="{9B0A872E-EB61-4904-B7B6-76E8821D96B3}" destId="{B0F227D2-B5C9-41A8-BB2E-33D28041AAD9}" srcOrd="1" destOrd="0" presId="urn:microsoft.com/office/officeart/2009/3/layout/HorizontalOrganizationChart"/>
    <dgm:cxn modelId="{DD0C5456-0584-4D0D-BF2F-96685F9CFC16}" type="presParOf" srcId="{04D12C2A-C37C-4758-ADA7-1E26F1D2D969}" destId="{BAF5EA49-BC68-4433-AA58-18EA84958DC1}" srcOrd="1" destOrd="0" presId="urn:microsoft.com/office/officeart/2009/3/layout/HorizontalOrganizationChart"/>
    <dgm:cxn modelId="{F402ABC2-C162-4F59-A71A-8FF515546570}" type="presParOf" srcId="{04D12C2A-C37C-4758-ADA7-1E26F1D2D969}" destId="{34EA02F3-97D9-4E4C-8500-CF679004D48C}" srcOrd="2" destOrd="0" presId="urn:microsoft.com/office/officeart/2009/3/layout/HorizontalOrganizationChart"/>
    <dgm:cxn modelId="{04E216C7-E255-4638-933F-94E857D64EB1}" type="presParOf" srcId="{5EF923E7-C2FF-441A-BDB4-31F9F42509E1}" destId="{E4280919-6042-41AD-BDFA-32BDE3476980}"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03237D-C2C0-41CC-9BA6-52663F0DA21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t-BR"/>
        </a:p>
      </dgm:t>
    </dgm:pt>
    <dgm:pt modelId="{8154F1C7-75AC-46F9-8315-8EBB1071B89B}">
      <dgm:prSet phldrT="[Texto]" custT="1"/>
      <dgm:spPr/>
      <dgm:t>
        <a:bodyPr/>
        <a:lstStyle/>
        <a:p>
          <a:r>
            <a:rPr lang="pt-BR" sz="1000" b="1" dirty="0"/>
            <a:t>conferência</a:t>
          </a:r>
        </a:p>
      </dgm:t>
    </dgm:pt>
    <dgm:pt modelId="{A5F5A7E0-4486-428F-86DD-951882B3342C}" type="parTrans" cxnId="{C4ABA7E9-59B0-4D8C-819B-80A8D39A4187}">
      <dgm:prSet/>
      <dgm:spPr/>
      <dgm:t>
        <a:bodyPr/>
        <a:lstStyle/>
        <a:p>
          <a:endParaRPr lang="pt-BR" sz="1000" b="1"/>
        </a:p>
      </dgm:t>
    </dgm:pt>
    <dgm:pt modelId="{F556D80A-F965-4FEC-866E-B2539938EA80}" type="sibTrans" cxnId="{C4ABA7E9-59B0-4D8C-819B-80A8D39A4187}">
      <dgm:prSet/>
      <dgm:spPr/>
      <dgm:t>
        <a:bodyPr/>
        <a:lstStyle/>
        <a:p>
          <a:endParaRPr lang="pt-BR" sz="1000" b="1"/>
        </a:p>
      </dgm:t>
    </dgm:pt>
    <dgm:pt modelId="{E6950434-8611-4660-B2B1-41E044F03B0D}">
      <dgm:prSet custT="1"/>
      <dgm:spPr/>
      <dgm:t>
        <a:bodyPr/>
        <a:lstStyle/>
        <a:p>
          <a:r>
            <a:rPr lang="pt-BR" sz="1000" b="1"/>
            <a:t>congresso</a:t>
          </a:r>
        </a:p>
      </dgm:t>
    </dgm:pt>
    <dgm:pt modelId="{9A212BE7-5C43-4588-ADB5-086E269DBF5E}" type="parTrans" cxnId="{EC1AD008-413C-4F96-922C-2415564BFCA6}">
      <dgm:prSet/>
      <dgm:spPr/>
      <dgm:t>
        <a:bodyPr/>
        <a:lstStyle/>
        <a:p>
          <a:endParaRPr lang="pt-BR" sz="1000" b="1"/>
        </a:p>
      </dgm:t>
    </dgm:pt>
    <dgm:pt modelId="{41B06721-86E1-4C33-93FC-0D7AB6309AE0}" type="sibTrans" cxnId="{EC1AD008-413C-4F96-922C-2415564BFCA6}">
      <dgm:prSet/>
      <dgm:spPr/>
      <dgm:t>
        <a:bodyPr/>
        <a:lstStyle/>
        <a:p>
          <a:endParaRPr lang="pt-BR" sz="1000" b="1"/>
        </a:p>
      </dgm:t>
    </dgm:pt>
    <dgm:pt modelId="{9EAA82B2-57E1-423E-9A38-86A6B2F77E75}">
      <dgm:prSet custT="1"/>
      <dgm:spPr/>
      <dgm:t>
        <a:bodyPr/>
        <a:lstStyle/>
        <a:p>
          <a:r>
            <a:rPr lang="pt-BR" sz="1000" b="1"/>
            <a:t>concílio</a:t>
          </a:r>
        </a:p>
      </dgm:t>
    </dgm:pt>
    <dgm:pt modelId="{CC223574-1AC8-482B-B555-E66DB83F4F24}" type="parTrans" cxnId="{01AE991F-44D2-4E5B-B70F-363503570E50}">
      <dgm:prSet/>
      <dgm:spPr/>
      <dgm:t>
        <a:bodyPr/>
        <a:lstStyle/>
        <a:p>
          <a:endParaRPr lang="pt-BR" sz="1000" b="1"/>
        </a:p>
      </dgm:t>
    </dgm:pt>
    <dgm:pt modelId="{161D266F-2500-4AE0-B070-0F0DC88C4762}" type="sibTrans" cxnId="{01AE991F-44D2-4E5B-B70F-363503570E50}">
      <dgm:prSet/>
      <dgm:spPr/>
      <dgm:t>
        <a:bodyPr/>
        <a:lstStyle/>
        <a:p>
          <a:endParaRPr lang="pt-BR" sz="1000" b="1"/>
        </a:p>
      </dgm:t>
    </dgm:pt>
    <dgm:pt modelId="{58F4C521-7BBF-4096-B78B-89F98EFDE3AB}">
      <dgm:prSet custT="1"/>
      <dgm:spPr/>
      <dgm:t>
        <a:bodyPr/>
        <a:lstStyle/>
        <a:p>
          <a:r>
            <a:rPr lang="pt-BR" sz="1000" b="1"/>
            <a:t>concurso</a:t>
          </a:r>
        </a:p>
      </dgm:t>
    </dgm:pt>
    <dgm:pt modelId="{CF2D02E5-9C71-47C2-B53D-A3597F2C17D3}" type="parTrans" cxnId="{C64CE51C-F89C-40EA-9C7C-111378975BAC}">
      <dgm:prSet/>
      <dgm:spPr/>
      <dgm:t>
        <a:bodyPr/>
        <a:lstStyle/>
        <a:p>
          <a:endParaRPr lang="pt-BR" sz="1000" b="1"/>
        </a:p>
      </dgm:t>
    </dgm:pt>
    <dgm:pt modelId="{5EA5B267-6989-411E-B874-2AB725DDAB9A}" type="sibTrans" cxnId="{C64CE51C-F89C-40EA-9C7C-111378975BAC}">
      <dgm:prSet/>
      <dgm:spPr/>
      <dgm:t>
        <a:bodyPr/>
        <a:lstStyle/>
        <a:p>
          <a:endParaRPr lang="pt-BR" sz="1000" b="1"/>
        </a:p>
      </dgm:t>
    </dgm:pt>
    <dgm:pt modelId="{E6B1CA32-78C9-44FD-A527-567C9D8DF955}">
      <dgm:prSet custT="1"/>
      <dgm:spPr/>
      <dgm:t>
        <a:bodyPr/>
        <a:lstStyle/>
        <a:p>
          <a:r>
            <a:rPr lang="pt-BR" sz="1000" b="1"/>
            <a:t>colação de grau</a:t>
          </a:r>
        </a:p>
      </dgm:t>
    </dgm:pt>
    <dgm:pt modelId="{7D278CB3-2630-4CCE-8D5C-267C4E16598F}" type="parTrans" cxnId="{98C40BFC-C884-4A5E-ACE9-771C0D593E98}">
      <dgm:prSet/>
      <dgm:spPr/>
      <dgm:t>
        <a:bodyPr/>
        <a:lstStyle/>
        <a:p>
          <a:endParaRPr lang="pt-BR" sz="1000" b="1"/>
        </a:p>
      </dgm:t>
    </dgm:pt>
    <dgm:pt modelId="{63385EEA-DF22-4EB1-8FE8-D944906F9442}" type="sibTrans" cxnId="{98C40BFC-C884-4A5E-ACE9-771C0D593E98}">
      <dgm:prSet/>
      <dgm:spPr/>
      <dgm:t>
        <a:bodyPr/>
        <a:lstStyle/>
        <a:p>
          <a:endParaRPr lang="pt-BR" sz="1000" b="1"/>
        </a:p>
      </dgm:t>
    </dgm:pt>
    <dgm:pt modelId="{528922DF-2BB5-4917-868F-61D78374555B}">
      <dgm:prSet custT="1"/>
      <dgm:spPr/>
      <dgm:t>
        <a:bodyPr/>
        <a:lstStyle/>
        <a:p>
          <a:r>
            <a:rPr lang="pt-BR" sz="1000" b="1"/>
            <a:t>coletiva de imprensa</a:t>
          </a:r>
        </a:p>
      </dgm:t>
    </dgm:pt>
    <dgm:pt modelId="{56CC68E2-85DE-41DF-8923-E6FFF8325E18}" type="parTrans" cxnId="{F61CECFE-2755-4BE7-B010-8A3972F9FA5F}">
      <dgm:prSet/>
      <dgm:spPr/>
      <dgm:t>
        <a:bodyPr/>
        <a:lstStyle/>
        <a:p>
          <a:endParaRPr lang="pt-BR" sz="1000" b="1"/>
        </a:p>
      </dgm:t>
    </dgm:pt>
    <dgm:pt modelId="{23FD3961-48D3-440D-BAAD-3FD07673F219}" type="sibTrans" cxnId="{F61CECFE-2755-4BE7-B010-8A3972F9FA5F}">
      <dgm:prSet/>
      <dgm:spPr/>
      <dgm:t>
        <a:bodyPr/>
        <a:lstStyle/>
        <a:p>
          <a:endParaRPr lang="pt-BR" sz="1000" b="1"/>
        </a:p>
      </dgm:t>
    </dgm:pt>
    <dgm:pt modelId="{119B8156-CE96-45BD-954B-D38FFABAB250}">
      <dgm:prSet custT="1"/>
      <dgm:spPr/>
      <dgm:t>
        <a:bodyPr/>
        <a:lstStyle/>
        <a:p>
          <a:r>
            <a:rPr lang="pt-BR" sz="1000" b="1"/>
            <a:t>colóquio</a:t>
          </a:r>
        </a:p>
      </dgm:t>
    </dgm:pt>
    <dgm:pt modelId="{B11587C2-FA8C-404E-8C28-9D3AA271CEB8}" type="parTrans" cxnId="{D3FAB964-EEE6-4DFC-966B-0E3E20310CB5}">
      <dgm:prSet/>
      <dgm:spPr/>
      <dgm:t>
        <a:bodyPr/>
        <a:lstStyle/>
        <a:p>
          <a:endParaRPr lang="pt-BR" sz="1000" b="1"/>
        </a:p>
      </dgm:t>
    </dgm:pt>
    <dgm:pt modelId="{4DC321F8-B643-4274-B4BE-7023044634B7}" type="sibTrans" cxnId="{D3FAB964-EEE6-4DFC-966B-0E3E20310CB5}">
      <dgm:prSet/>
      <dgm:spPr/>
      <dgm:t>
        <a:bodyPr/>
        <a:lstStyle/>
        <a:p>
          <a:endParaRPr lang="pt-BR" sz="1000" b="1"/>
        </a:p>
      </dgm:t>
    </dgm:pt>
    <dgm:pt modelId="{4F0F07F7-47DC-45EE-8899-1A02444EDA3B}">
      <dgm:prSet custT="1"/>
      <dgm:spPr/>
      <dgm:t>
        <a:bodyPr/>
        <a:lstStyle/>
        <a:p>
          <a:r>
            <a:rPr lang="pt-BR" sz="1000" b="1" dirty="0"/>
            <a:t>convenção</a:t>
          </a:r>
        </a:p>
      </dgm:t>
    </dgm:pt>
    <dgm:pt modelId="{3459EF35-BE8B-488A-BE32-8F090A044715}" type="parTrans" cxnId="{7F119707-1FF9-4E79-A82B-4B4459B7AF8E}">
      <dgm:prSet/>
      <dgm:spPr/>
      <dgm:t>
        <a:bodyPr/>
        <a:lstStyle/>
        <a:p>
          <a:endParaRPr lang="pt-BR" sz="1000" b="1"/>
        </a:p>
      </dgm:t>
    </dgm:pt>
    <dgm:pt modelId="{51BF0B40-FF42-47E6-9A5B-FE2098F96558}" type="sibTrans" cxnId="{7F119707-1FF9-4E79-A82B-4B4459B7AF8E}">
      <dgm:prSet/>
      <dgm:spPr/>
      <dgm:t>
        <a:bodyPr/>
        <a:lstStyle/>
        <a:p>
          <a:endParaRPr lang="pt-BR" sz="1000" b="1"/>
        </a:p>
      </dgm:t>
    </dgm:pt>
    <dgm:pt modelId="{276126DC-5C3C-45E5-99EB-8FF3754F8D85}">
      <dgm:prSet custT="1"/>
      <dgm:spPr/>
      <dgm:t>
        <a:bodyPr/>
        <a:lstStyle/>
        <a:p>
          <a:r>
            <a:rPr lang="pt-BR" sz="1000" b="1"/>
            <a:t>debate</a:t>
          </a:r>
        </a:p>
      </dgm:t>
    </dgm:pt>
    <dgm:pt modelId="{5F86CED3-C5DD-496D-B782-0C9523F608FF}" type="parTrans" cxnId="{AFAAC275-E99B-4840-BB57-7B2B6BF1D582}">
      <dgm:prSet/>
      <dgm:spPr/>
      <dgm:t>
        <a:bodyPr/>
        <a:lstStyle/>
        <a:p>
          <a:endParaRPr lang="pt-BR" sz="1000" b="1"/>
        </a:p>
      </dgm:t>
    </dgm:pt>
    <dgm:pt modelId="{5D241FB1-1E50-4B39-AB2E-314C34C822E6}" type="sibTrans" cxnId="{AFAAC275-E99B-4840-BB57-7B2B6BF1D582}">
      <dgm:prSet/>
      <dgm:spPr/>
      <dgm:t>
        <a:bodyPr/>
        <a:lstStyle/>
        <a:p>
          <a:endParaRPr lang="pt-BR" sz="1000" b="1"/>
        </a:p>
      </dgm:t>
    </dgm:pt>
    <dgm:pt modelId="{6167FB77-7F4D-4214-8B87-EA8578193EA5}">
      <dgm:prSet custT="1"/>
      <dgm:spPr/>
      <dgm:t>
        <a:bodyPr/>
        <a:lstStyle/>
        <a:p>
          <a:r>
            <a:rPr lang="pt-BR" sz="1000" b="1"/>
            <a:t>desfile</a:t>
          </a:r>
        </a:p>
      </dgm:t>
    </dgm:pt>
    <dgm:pt modelId="{D9A635D8-490F-428F-8326-66EE99A3A59D}" type="parTrans" cxnId="{ADB5D1CA-5658-4B3A-9332-47A7F23C77CF}">
      <dgm:prSet/>
      <dgm:spPr/>
      <dgm:t>
        <a:bodyPr/>
        <a:lstStyle/>
        <a:p>
          <a:endParaRPr lang="pt-BR" sz="1000" b="1"/>
        </a:p>
      </dgm:t>
    </dgm:pt>
    <dgm:pt modelId="{07A9C291-AECD-4EBD-BECC-2B633BA0FBEE}" type="sibTrans" cxnId="{ADB5D1CA-5658-4B3A-9332-47A7F23C77CF}">
      <dgm:prSet/>
      <dgm:spPr/>
      <dgm:t>
        <a:bodyPr/>
        <a:lstStyle/>
        <a:p>
          <a:endParaRPr lang="pt-BR" sz="1000" b="1"/>
        </a:p>
      </dgm:t>
    </dgm:pt>
    <dgm:pt modelId="{239A2B18-FD4C-4A66-87C3-86D4725B7545}">
      <dgm:prSet custT="1"/>
      <dgm:spPr/>
      <dgm:t>
        <a:bodyPr/>
        <a:lstStyle/>
        <a:p>
          <a:r>
            <a:rPr lang="pt-BR" sz="1000" b="1"/>
            <a:t>encontro</a:t>
          </a:r>
        </a:p>
      </dgm:t>
    </dgm:pt>
    <dgm:pt modelId="{E1EADE17-6AC5-4C4D-997D-E25C7512A2B6}" type="parTrans" cxnId="{71533C4E-8C46-4629-8100-D65E6F3307AE}">
      <dgm:prSet/>
      <dgm:spPr/>
      <dgm:t>
        <a:bodyPr/>
        <a:lstStyle/>
        <a:p>
          <a:endParaRPr lang="pt-BR" sz="1000" b="1"/>
        </a:p>
      </dgm:t>
    </dgm:pt>
    <dgm:pt modelId="{13D32A30-62ED-4A31-8DCA-EDEAD5F198E1}" type="sibTrans" cxnId="{71533C4E-8C46-4629-8100-D65E6F3307AE}">
      <dgm:prSet/>
      <dgm:spPr/>
      <dgm:t>
        <a:bodyPr/>
        <a:lstStyle/>
        <a:p>
          <a:endParaRPr lang="pt-BR" sz="1000" b="1"/>
        </a:p>
      </dgm:t>
    </dgm:pt>
    <dgm:pt modelId="{B2C64F79-8707-496A-8094-C31146202E38}">
      <dgm:prSet custT="1"/>
      <dgm:spPr/>
      <dgm:t>
        <a:bodyPr/>
        <a:lstStyle/>
        <a:p>
          <a:r>
            <a:rPr lang="pt-BR" sz="1000" b="1"/>
            <a:t>exposição</a:t>
          </a:r>
        </a:p>
      </dgm:t>
    </dgm:pt>
    <dgm:pt modelId="{9F324A41-5C3C-4B91-BF24-47CF6364333C}" type="parTrans" cxnId="{2510F4EA-D2B1-47A9-81AD-AE9D227E5CCA}">
      <dgm:prSet/>
      <dgm:spPr/>
      <dgm:t>
        <a:bodyPr/>
        <a:lstStyle/>
        <a:p>
          <a:endParaRPr lang="pt-BR" sz="1000" b="1"/>
        </a:p>
      </dgm:t>
    </dgm:pt>
    <dgm:pt modelId="{23F86653-C428-45D6-AAD6-C7CEC19F3DFA}" type="sibTrans" cxnId="{2510F4EA-D2B1-47A9-81AD-AE9D227E5CCA}">
      <dgm:prSet/>
      <dgm:spPr/>
      <dgm:t>
        <a:bodyPr/>
        <a:lstStyle/>
        <a:p>
          <a:endParaRPr lang="pt-BR" sz="1000" b="1"/>
        </a:p>
      </dgm:t>
    </dgm:pt>
    <dgm:pt modelId="{C85B7C6E-A285-43CB-ABD0-9379E2BBCF06}">
      <dgm:prSet custT="1"/>
      <dgm:spPr/>
      <dgm:t>
        <a:bodyPr/>
        <a:lstStyle/>
        <a:p>
          <a:r>
            <a:rPr lang="pt-BR" sz="1000" b="1"/>
            <a:t>salão</a:t>
          </a:r>
        </a:p>
      </dgm:t>
    </dgm:pt>
    <dgm:pt modelId="{FB9DB767-A030-4A6C-B0A4-5FF7EFE2C134}" type="parTrans" cxnId="{24FB2567-B28C-4982-A674-D3B7186E30C3}">
      <dgm:prSet/>
      <dgm:spPr/>
      <dgm:t>
        <a:bodyPr/>
        <a:lstStyle/>
        <a:p>
          <a:endParaRPr lang="pt-BR" sz="1000" b="1"/>
        </a:p>
      </dgm:t>
    </dgm:pt>
    <dgm:pt modelId="{704A3803-BACD-420D-94FC-375BF9F02439}" type="sibTrans" cxnId="{24FB2567-B28C-4982-A674-D3B7186E30C3}">
      <dgm:prSet/>
      <dgm:spPr/>
      <dgm:t>
        <a:bodyPr/>
        <a:lstStyle/>
        <a:p>
          <a:endParaRPr lang="pt-BR" sz="1000" b="1"/>
        </a:p>
      </dgm:t>
    </dgm:pt>
    <dgm:pt modelId="{2B64F4C3-6FA7-457D-BDE7-E9232B582174}">
      <dgm:prSet custT="1"/>
      <dgm:spPr/>
      <dgm:t>
        <a:bodyPr/>
        <a:lstStyle/>
        <a:p>
          <a:r>
            <a:rPr lang="pt-BR" sz="1000" b="1"/>
            <a:t>exposição de arte</a:t>
          </a:r>
        </a:p>
      </dgm:t>
    </dgm:pt>
    <dgm:pt modelId="{E8F57876-C185-413B-A9F0-EBF4AF91DB96}" type="parTrans" cxnId="{93FDA2A4-3081-48DE-B0A7-8CFCD0FD05BB}">
      <dgm:prSet/>
      <dgm:spPr/>
      <dgm:t>
        <a:bodyPr/>
        <a:lstStyle/>
        <a:p>
          <a:endParaRPr lang="pt-BR" sz="1000" b="1"/>
        </a:p>
      </dgm:t>
    </dgm:pt>
    <dgm:pt modelId="{838FEAC2-9065-47A6-8B78-443AFD2AA911}" type="sibTrans" cxnId="{93FDA2A4-3081-48DE-B0A7-8CFCD0FD05BB}">
      <dgm:prSet/>
      <dgm:spPr/>
      <dgm:t>
        <a:bodyPr/>
        <a:lstStyle/>
        <a:p>
          <a:endParaRPr lang="pt-BR" sz="1000" b="1"/>
        </a:p>
      </dgm:t>
    </dgm:pt>
    <dgm:pt modelId="{61166CB5-EC07-488C-8342-4C7A1F1A26FD}">
      <dgm:prSet custT="1"/>
      <dgm:spPr/>
      <dgm:t>
        <a:bodyPr/>
        <a:lstStyle/>
        <a:p>
          <a:r>
            <a:rPr lang="pt-BR" sz="1000" b="1" dirty="0"/>
            <a:t>festival</a:t>
          </a:r>
        </a:p>
      </dgm:t>
    </dgm:pt>
    <dgm:pt modelId="{83661C00-AE3D-46C6-829B-EA62010DEE74}" type="parTrans" cxnId="{29392362-7A4A-48A7-AE94-002F92601BC6}">
      <dgm:prSet/>
      <dgm:spPr/>
      <dgm:t>
        <a:bodyPr/>
        <a:lstStyle/>
        <a:p>
          <a:endParaRPr lang="pt-BR" sz="1000" b="1"/>
        </a:p>
      </dgm:t>
    </dgm:pt>
    <dgm:pt modelId="{34D6FE94-EAB3-45A2-A9F7-959C36C21ED6}" type="sibTrans" cxnId="{29392362-7A4A-48A7-AE94-002F92601BC6}">
      <dgm:prSet/>
      <dgm:spPr/>
      <dgm:t>
        <a:bodyPr/>
        <a:lstStyle/>
        <a:p>
          <a:endParaRPr lang="pt-BR" sz="1000" b="1"/>
        </a:p>
      </dgm:t>
    </dgm:pt>
    <dgm:pt modelId="{2853803C-68E7-405A-8B46-0B3DEA5441EB}">
      <dgm:prSet custT="1"/>
      <dgm:spPr/>
      <dgm:t>
        <a:bodyPr/>
        <a:lstStyle/>
        <a:p>
          <a:r>
            <a:rPr lang="pt-BR" sz="1000" b="1"/>
            <a:t>feira</a:t>
          </a:r>
        </a:p>
      </dgm:t>
    </dgm:pt>
    <dgm:pt modelId="{3970A946-4BEF-45BE-8FC7-A16FDB01CD00}" type="parTrans" cxnId="{249BF223-2C95-408F-BC37-4938AA79C32E}">
      <dgm:prSet/>
      <dgm:spPr/>
      <dgm:t>
        <a:bodyPr/>
        <a:lstStyle/>
        <a:p>
          <a:endParaRPr lang="pt-BR" sz="1000" b="1"/>
        </a:p>
      </dgm:t>
    </dgm:pt>
    <dgm:pt modelId="{67A04F87-5C24-43FC-A592-BF5EB660F7C9}" type="sibTrans" cxnId="{249BF223-2C95-408F-BC37-4938AA79C32E}">
      <dgm:prSet/>
      <dgm:spPr/>
      <dgm:t>
        <a:bodyPr/>
        <a:lstStyle/>
        <a:p>
          <a:endParaRPr lang="pt-BR" sz="1000" b="1"/>
        </a:p>
      </dgm:t>
    </dgm:pt>
    <dgm:pt modelId="{9CC57D5C-6102-4206-BF34-31D64B162A4C}">
      <dgm:prSet custT="1"/>
      <dgm:spPr/>
      <dgm:t>
        <a:bodyPr/>
        <a:lstStyle/>
        <a:p>
          <a:r>
            <a:rPr lang="pt-BR" sz="1000" b="1"/>
            <a:t>formatura</a:t>
          </a:r>
        </a:p>
      </dgm:t>
    </dgm:pt>
    <dgm:pt modelId="{83D8AFF3-B95C-4441-9972-B8EF44A76EF8}" type="parTrans" cxnId="{42B2AD28-D010-4A45-9856-0B4EFE40C58F}">
      <dgm:prSet/>
      <dgm:spPr/>
      <dgm:t>
        <a:bodyPr/>
        <a:lstStyle/>
        <a:p>
          <a:endParaRPr lang="pt-BR" sz="1000" b="1"/>
        </a:p>
      </dgm:t>
    </dgm:pt>
    <dgm:pt modelId="{7E985BC6-DF01-4C8A-B266-CBB7020FDC0C}" type="sibTrans" cxnId="{42B2AD28-D010-4A45-9856-0B4EFE40C58F}">
      <dgm:prSet/>
      <dgm:spPr/>
      <dgm:t>
        <a:bodyPr/>
        <a:lstStyle/>
        <a:p>
          <a:endParaRPr lang="pt-BR" sz="1000" b="1"/>
        </a:p>
      </dgm:t>
    </dgm:pt>
    <dgm:pt modelId="{69B62E58-45D8-4667-89EF-F0B18C4203E6}">
      <dgm:prSet custT="1"/>
      <dgm:spPr/>
      <dgm:t>
        <a:bodyPr/>
        <a:lstStyle/>
        <a:p>
          <a:r>
            <a:rPr lang="pt-BR" sz="1000" b="1"/>
            <a:t>fórum</a:t>
          </a:r>
        </a:p>
      </dgm:t>
    </dgm:pt>
    <dgm:pt modelId="{0F6ED65B-AE4A-4628-98F1-8D0890561B5D}" type="parTrans" cxnId="{157C93D8-3614-4C7C-9A1B-8D4DB61CC85C}">
      <dgm:prSet/>
      <dgm:spPr/>
      <dgm:t>
        <a:bodyPr/>
        <a:lstStyle/>
        <a:p>
          <a:endParaRPr lang="pt-BR" sz="1000" b="1"/>
        </a:p>
      </dgm:t>
    </dgm:pt>
    <dgm:pt modelId="{19F6F907-C8F4-4B31-88AF-43544E7B6EC7}" type="sibTrans" cxnId="{157C93D8-3614-4C7C-9A1B-8D4DB61CC85C}">
      <dgm:prSet/>
      <dgm:spPr/>
      <dgm:t>
        <a:bodyPr/>
        <a:lstStyle/>
        <a:p>
          <a:endParaRPr lang="pt-BR" sz="1000" b="1"/>
        </a:p>
      </dgm:t>
    </dgm:pt>
    <dgm:pt modelId="{73ADED8B-8B92-410F-9CA0-F048C29E916C}">
      <dgm:prSet custT="1"/>
      <dgm:spPr/>
      <dgm:t>
        <a:bodyPr/>
        <a:lstStyle/>
        <a:p>
          <a:r>
            <a:rPr lang="pt-BR" sz="1000" b="1"/>
            <a:t>inauguração</a:t>
          </a:r>
        </a:p>
      </dgm:t>
    </dgm:pt>
    <dgm:pt modelId="{F4E169BA-DAAD-4C52-8D3C-F7E29520D45A}" type="parTrans" cxnId="{62A9BD71-71A7-4321-964B-E5E8270CFA9F}">
      <dgm:prSet/>
      <dgm:spPr/>
      <dgm:t>
        <a:bodyPr/>
        <a:lstStyle/>
        <a:p>
          <a:endParaRPr lang="pt-BR" sz="1000" b="1"/>
        </a:p>
      </dgm:t>
    </dgm:pt>
    <dgm:pt modelId="{5065EBE6-A059-45A5-A5C9-35039392250E}" type="sibTrans" cxnId="{62A9BD71-71A7-4321-964B-E5E8270CFA9F}">
      <dgm:prSet/>
      <dgm:spPr/>
      <dgm:t>
        <a:bodyPr/>
        <a:lstStyle/>
        <a:p>
          <a:endParaRPr lang="pt-BR" sz="1000" b="1"/>
        </a:p>
      </dgm:t>
    </dgm:pt>
    <dgm:pt modelId="{C5CCC4DC-5E35-4AAB-BBB2-0F12D2984CD2}">
      <dgm:prSet custT="1"/>
      <dgm:spPr/>
      <dgm:t>
        <a:bodyPr/>
        <a:lstStyle/>
        <a:p>
          <a:r>
            <a:rPr lang="pt-BR" sz="1000" b="1"/>
            <a:t>jornada</a:t>
          </a:r>
        </a:p>
      </dgm:t>
    </dgm:pt>
    <dgm:pt modelId="{8B4B2EDD-731D-4A91-BCDC-DCC62B1672A2}" type="parTrans" cxnId="{6297CA34-13E0-491D-BB25-CD6418D7C7E1}">
      <dgm:prSet/>
      <dgm:spPr/>
      <dgm:t>
        <a:bodyPr/>
        <a:lstStyle/>
        <a:p>
          <a:endParaRPr lang="pt-BR" sz="1000" b="1"/>
        </a:p>
      </dgm:t>
    </dgm:pt>
    <dgm:pt modelId="{987A02B4-C126-403C-BFB9-14D5E4ECD5D8}" type="sibTrans" cxnId="{6297CA34-13E0-491D-BB25-CD6418D7C7E1}">
      <dgm:prSet/>
      <dgm:spPr/>
      <dgm:t>
        <a:bodyPr/>
        <a:lstStyle/>
        <a:p>
          <a:endParaRPr lang="pt-BR" sz="1000" b="1"/>
        </a:p>
      </dgm:t>
    </dgm:pt>
    <dgm:pt modelId="{B481734C-96AC-4AF0-87B3-F9D0A6E511B2}">
      <dgm:prSet custT="1"/>
      <dgm:spPr/>
      <dgm:t>
        <a:bodyPr/>
        <a:lstStyle/>
        <a:p>
          <a:r>
            <a:rPr lang="pt-BR" sz="1000" b="1"/>
            <a:t>lançamento</a:t>
          </a:r>
        </a:p>
      </dgm:t>
    </dgm:pt>
    <dgm:pt modelId="{880A1FF7-6570-450A-A2EB-A0843A80848C}" type="parTrans" cxnId="{884BCE9A-0EBA-4FE9-94DD-7FF8CE890835}">
      <dgm:prSet/>
      <dgm:spPr/>
      <dgm:t>
        <a:bodyPr/>
        <a:lstStyle/>
        <a:p>
          <a:endParaRPr lang="pt-BR" sz="1000" b="1"/>
        </a:p>
      </dgm:t>
    </dgm:pt>
    <dgm:pt modelId="{A13DA1C2-968E-47A2-9503-99878B2F7577}" type="sibTrans" cxnId="{884BCE9A-0EBA-4FE9-94DD-7FF8CE890835}">
      <dgm:prSet/>
      <dgm:spPr/>
      <dgm:t>
        <a:bodyPr/>
        <a:lstStyle/>
        <a:p>
          <a:endParaRPr lang="pt-BR" sz="1000" b="1"/>
        </a:p>
      </dgm:t>
    </dgm:pt>
    <dgm:pt modelId="{CBD9C8B0-77D1-4DD6-902F-0FB5B6E19572}">
      <dgm:prSet custT="1"/>
      <dgm:spPr/>
      <dgm:t>
        <a:bodyPr/>
        <a:lstStyle/>
        <a:p>
          <a:r>
            <a:rPr lang="pt-BR" sz="1000" b="1" dirty="0"/>
            <a:t>Leilão</a:t>
          </a:r>
        </a:p>
      </dgm:t>
    </dgm:pt>
    <dgm:pt modelId="{B2897C62-818A-46F9-B590-A84EA41AB11B}" type="parTrans" cxnId="{D3ECE41F-E935-453A-B936-D6D6AF8238B3}">
      <dgm:prSet/>
      <dgm:spPr/>
      <dgm:t>
        <a:bodyPr/>
        <a:lstStyle/>
        <a:p>
          <a:endParaRPr lang="pt-BR" sz="1000" b="1"/>
        </a:p>
      </dgm:t>
    </dgm:pt>
    <dgm:pt modelId="{FDF23EC8-8CC1-4252-B8B8-C6976CF5AD1A}" type="sibTrans" cxnId="{D3ECE41F-E935-453A-B936-D6D6AF8238B3}">
      <dgm:prSet/>
      <dgm:spPr/>
      <dgm:t>
        <a:bodyPr/>
        <a:lstStyle/>
        <a:p>
          <a:endParaRPr lang="pt-BR" sz="1000" b="1"/>
        </a:p>
      </dgm:t>
    </dgm:pt>
    <dgm:pt modelId="{6D445DB5-9000-4F55-BA95-0F04DFFE916F}">
      <dgm:prSet custT="1"/>
      <dgm:spPr>
        <a:solidFill>
          <a:srgbClr val="92D050"/>
        </a:solidFill>
      </dgm:spPr>
      <dgm:t>
        <a:bodyPr/>
        <a:lstStyle/>
        <a:p>
          <a:r>
            <a:rPr lang="pt-BR" sz="1000" b="1" dirty="0"/>
            <a:t>festa</a:t>
          </a:r>
        </a:p>
      </dgm:t>
    </dgm:pt>
    <dgm:pt modelId="{9810B43B-543F-448B-BE67-20A58F556939}" type="parTrans" cxnId="{89F0578E-02D5-478C-8721-EB401A2DD2C3}">
      <dgm:prSet/>
      <dgm:spPr/>
      <dgm:t>
        <a:bodyPr/>
        <a:lstStyle/>
        <a:p>
          <a:endParaRPr lang="pt-BR" sz="1000" b="1"/>
        </a:p>
      </dgm:t>
    </dgm:pt>
    <dgm:pt modelId="{36296A76-2ABD-4E3D-AD4C-C77F49208287}" type="sibTrans" cxnId="{89F0578E-02D5-478C-8721-EB401A2DD2C3}">
      <dgm:prSet/>
      <dgm:spPr/>
      <dgm:t>
        <a:bodyPr/>
        <a:lstStyle/>
        <a:p>
          <a:endParaRPr lang="pt-BR" sz="1000" b="1"/>
        </a:p>
      </dgm:t>
    </dgm:pt>
    <dgm:pt modelId="{8CFDBBC0-868A-43F1-8D4B-27848713277F}">
      <dgm:prSet custT="1"/>
      <dgm:spPr>
        <a:solidFill>
          <a:srgbClr val="92D050"/>
        </a:solidFill>
      </dgm:spPr>
      <dgm:t>
        <a:bodyPr/>
        <a:lstStyle/>
        <a:p>
          <a:r>
            <a:rPr lang="pt-BR" sz="1000" b="1" dirty="0"/>
            <a:t>festa de casamento</a:t>
          </a:r>
        </a:p>
      </dgm:t>
    </dgm:pt>
    <dgm:pt modelId="{3619E050-13FA-4115-9371-27F5AB977A50}" type="parTrans" cxnId="{16B04738-E436-4C05-B9CB-A3A19139DFF0}">
      <dgm:prSet/>
      <dgm:spPr/>
      <dgm:t>
        <a:bodyPr/>
        <a:lstStyle/>
        <a:p>
          <a:endParaRPr lang="pt-BR" sz="1000" b="1"/>
        </a:p>
      </dgm:t>
    </dgm:pt>
    <dgm:pt modelId="{0ED82418-F7C6-437B-B27A-B2973C733738}" type="sibTrans" cxnId="{16B04738-E436-4C05-B9CB-A3A19139DFF0}">
      <dgm:prSet/>
      <dgm:spPr/>
      <dgm:t>
        <a:bodyPr/>
        <a:lstStyle/>
        <a:p>
          <a:endParaRPr lang="pt-BR" sz="1000" b="1"/>
        </a:p>
      </dgm:t>
    </dgm:pt>
    <dgm:pt modelId="{50C769E7-37B2-4C28-AA0C-DBE32CDF03EC}">
      <dgm:prSet custT="1"/>
      <dgm:spPr>
        <a:solidFill>
          <a:srgbClr val="92D050"/>
        </a:solidFill>
      </dgm:spPr>
      <dgm:t>
        <a:bodyPr/>
        <a:lstStyle/>
        <a:p>
          <a:r>
            <a:rPr lang="pt-BR" sz="1000" b="1" dirty="0"/>
            <a:t>festa de aniversário</a:t>
          </a:r>
        </a:p>
      </dgm:t>
    </dgm:pt>
    <dgm:pt modelId="{8ADFD5AD-DDAD-4A96-B790-E844C694A8D8}" type="parTrans" cxnId="{1A0B4C42-841D-4F21-B925-9B209DB27E3B}">
      <dgm:prSet/>
      <dgm:spPr/>
      <dgm:t>
        <a:bodyPr/>
        <a:lstStyle/>
        <a:p>
          <a:endParaRPr lang="pt-BR" sz="1000" b="1"/>
        </a:p>
      </dgm:t>
    </dgm:pt>
    <dgm:pt modelId="{EFD01474-E72D-4A46-AE36-8765822F8A2D}" type="sibTrans" cxnId="{1A0B4C42-841D-4F21-B925-9B209DB27E3B}">
      <dgm:prSet/>
      <dgm:spPr/>
      <dgm:t>
        <a:bodyPr/>
        <a:lstStyle/>
        <a:p>
          <a:endParaRPr lang="pt-BR" sz="1000" b="1"/>
        </a:p>
      </dgm:t>
    </dgm:pt>
    <dgm:pt modelId="{4718D6DC-CA75-4582-AF65-9EE09B2084AB}">
      <dgm:prSet custT="1"/>
      <dgm:spPr>
        <a:solidFill>
          <a:srgbClr val="92D050"/>
        </a:solidFill>
      </dgm:spPr>
      <dgm:t>
        <a:bodyPr/>
        <a:lstStyle/>
        <a:p>
          <a:r>
            <a:rPr lang="pt-BR" sz="1000" b="1" dirty="0" err="1"/>
            <a:t>happy</a:t>
          </a:r>
          <a:r>
            <a:rPr lang="pt-BR" sz="1000" b="1" dirty="0"/>
            <a:t> hour</a:t>
          </a:r>
        </a:p>
      </dgm:t>
    </dgm:pt>
    <dgm:pt modelId="{BBD960D9-90C9-4ED0-A51F-4306DBCC4041}" type="parTrans" cxnId="{92DA4D6B-B35A-4E58-A37E-574F99BBDA88}">
      <dgm:prSet/>
      <dgm:spPr/>
      <dgm:t>
        <a:bodyPr/>
        <a:lstStyle/>
        <a:p>
          <a:endParaRPr lang="pt-BR" sz="1000" b="1"/>
        </a:p>
      </dgm:t>
    </dgm:pt>
    <dgm:pt modelId="{ABDB4260-B9F0-4D7F-82D8-C62EA1D0B1A2}" type="sibTrans" cxnId="{92DA4D6B-B35A-4E58-A37E-574F99BBDA88}">
      <dgm:prSet/>
      <dgm:spPr/>
      <dgm:t>
        <a:bodyPr/>
        <a:lstStyle/>
        <a:p>
          <a:endParaRPr lang="pt-BR" sz="1000" b="1"/>
        </a:p>
      </dgm:t>
    </dgm:pt>
    <dgm:pt modelId="{1C6068C5-8A66-4923-96B3-7643F4C7B8C6}">
      <dgm:prSet custT="1"/>
      <dgm:spPr/>
      <dgm:t>
        <a:bodyPr/>
        <a:lstStyle/>
        <a:p>
          <a:r>
            <a:rPr lang="pt-BR" sz="1000" b="1" dirty="0"/>
            <a:t>solenidade</a:t>
          </a:r>
        </a:p>
      </dgm:t>
    </dgm:pt>
    <dgm:pt modelId="{10303C25-60AB-4B4B-8713-2946B3460B10}" type="parTrans" cxnId="{2E39F414-8805-4149-B621-C7E857AED524}">
      <dgm:prSet/>
      <dgm:spPr/>
      <dgm:t>
        <a:bodyPr/>
        <a:lstStyle/>
        <a:p>
          <a:endParaRPr lang="pt-BR" sz="1000" b="1"/>
        </a:p>
      </dgm:t>
    </dgm:pt>
    <dgm:pt modelId="{7427063A-767F-44BE-BFAB-5EDB71332D6D}" type="sibTrans" cxnId="{2E39F414-8805-4149-B621-C7E857AED524}">
      <dgm:prSet/>
      <dgm:spPr/>
      <dgm:t>
        <a:bodyPr/>
        <a:lstStyle/>
        <a:p>
          <a:endParaRPr lang="pt-BR" sz="1000" b="1"/>
        </a:p>
      </dgm:t>
    </dgm:pt>
    <dgm:pt modelId="{F5A0022D-3D13-4188-93D5-3056BED572BB}">
      <dgm:prSet custT="1"/>
      <dgm:spPr/>
      <dgm:t>
        <a:bodyPr/>
        <a:lstStyle/>
        <a:p>
          <a:r>
            <a:rPr lang="pt-BR" sz="1000" b="1" dirty="0"/>
            <a:t>vernissage</a:t>
          </a:r>
        </a:p>
      </dgm:t>
    </dgm:pt>
    <dgm:pt modelId="{A31AFF38-AA9B-4C0D-8C82-E85E62370057}" type="parTrans" cxnId="{7EB10F45-7941-41C4-B00D-36DCFB490FCA}">
      <dgm:prSet/>
      <dgm:spPr/>
      <dgm:t>
        <a:bodyPr/>
        <a:lstStyle/>
        <a:p>
          <a:endParaRPr lang="pt-BR" sz="1000" b="1"/>
        </a:p>
      </dgm:t>
    </dgm:pt>
    <dgm:pt modelId="{D9B5164A-3521-4C37-81DE-3B5777004BCB}" type="sibTrans" cxnId="{7EB10F45-7941-41C4-B00D-36DCFB490FCA}">
      <dgm:prSet/>
      <dgm:spPr/>
      <dgm:t>
        <a:bodyPr/>
        <a:lstStyle/>
        <a:p>
          <a:endParaRPr lang="pt-BR" sz="1000" b="1"/>
        </a:p>
      </dgm:t>
    </dgm:pt>
    <dgm:pt modelId="{8FD75808-37E5-4CC4-9118-16BE77BC51F0}">
      <dgm:prSet custT="1"/>
      <dgm:spPr/>
      <dgm:t>
        <a:bodyPr/>
        <a:lstStyle/>
        <a:p>
          <a:r>
            <a:rPr lang="pt-BR" sz="1000" b="1" dirty="0"/>
            <a:t>visita técnica</a:t>
          </a:r>
        </a:p>
      </dgm:t>
    </dgm:pt>
    <dgm:pt modelId="{301B6666-FB97-4EAF-946F-37FD7FF007D8}" type="parTrans" cxnId="{DD0C357F-9764-4F50-843F-9D5D9D6B860D}">
      <dgm:prSet/>
      <dgm:spPr/>
      <dgm:t>
        <a:bodyPr/>
        <a:lstStyle/>
        <a:p>
          <a:endParaRPr lang="pt-BR" sz="1000" b="1"/>
        </a:p>
      </dgm:t>
    </dgm:pt>
    <dgm:pt modelId="{41D3E959-24FD-4248-A3BC-2827E6927B25}" type="sibTrans" cxnId="{DD0C357F-9764-4F50-843F-9D5D9D6B860D}">
      <dgm:prSet/>
      <dgm:spPr/>
      <dgm:t>
        <a:bodyPr/>
        <a:lstStyle/>
        <a:p>
          <a:endParaRPr lang="pt-BR" sz="1000" b="1"/>
        </a:p>
      </dgm:t>
    </dgm:pt>
    <dgm:pt modelId="{E3B3443D-B6A8-4DE2-8B1B-FBCC7ECB0C7B}">
      <dgm:prSet custT="1"/>
      <dgm:spPr/>
      <dgm:t>
        <a:bodyPr/>
        <a:lstStyle/>
        <a:p>
          <a:r>
            <a:rPr lang="pt-BR" sz="1000" b="1" dirty="0"/>
            <a:t>assembleia</a:t>
          </a:r>
        </a:p>
      </dgm:t>
    </dgm:pt>
    <dgm:pt modelId="{B265E82E-19A5-48B5-9804-340F1D1959BE}" type="parTrans" cxnId="{88C32D43-E7B9-442E-8019-33E24E861975}">
      <dgm:prSet/>
      <dgm:spPr/>
      <dgm:t>
        <a:bodyPr/>
        <a:lstStyle/>
        <a:p>
          <a:endParaRPr lang="pt-BR" sz="1000" b="1"/>
        </a:p>
      </dgm:t>
    </dgm:pt>
    <dgm:pt modelId="{FD79625B-7205-45DB-9E03-920C4857E639}" type="sibTrans" cxnId="{88C32D43-E7B9-442E-8019-33E24E861975}">
      <dgm:prSet/>
      <dgm:spPr/>
      <dgm:t>
        <a:bodyPr/>
        <a:lstStyle/>
        <a:p>
          <a:endParaRPr lang="pt-BR" sz="1000" b="1"/>
        </a:p>
      </dgm:t>
    </dgm:pt>
    <dgm:pt modelId="{79D9FF56-AAF8-42B2-A689-8460CE1BA0F9}">
      <dgm:prSet custT="1"/>
      <dgm:spPr/>
      <dgm:t>
        <a:bodyPr/>
        <a:lstStyle/>
        <a:p>
          <a:r>
            <a:rPr lang="pt-BR" sz="1000" b="1" dirty="0"/>
            <a:t>Audiência</a:t>
          </a:r>
        </a:p>
      </dgm:t>
    </dgm:pt>
    <dgm:pt modelId="{F9CE3950-4A6A-434E-BA14-ED841FCA51D5}" type="parTrans" cxnId="{0E30BB9D-67A9-4D75-B49F-F04326CDBE54}">
      <dgm:prSet/>
      <dgm:spPr/>
      <dgm:t>
        <a:bodyPr/>
        <a:lstStyle/>
        <a:p>
          <a:endParaRPr lang="pt-BR" sz="1000" b="1"/>
        </a:p>
      </dgm:t>
    </dgm:pt>
    <dgm:pt modelId="{5496A536-8D21-4E89-B2EB-200DD5F207F0}" type="sibTrans" cxnId="{0E30BB9D-67A9-4D75-B49F-F04326CDBE54}">
      <dgm:prSet/>
      <dgm:spPr/>
      <dgm:t>
        <a:bodyPr/>
        <a:lstStyle/>
        <a:p>
          <a:endParaRPr lang="pt-BR" sz="1000" b="1"/>
        </a:p>
      </dgm:t>
    </dgm:pt>
    <dgm:pt modelId="{D1E33BB9-101D-47E2-A669-FE0648E28D1B}">
      <dgm:prSet custT="1"/>
      <dgm:spPr/>
      <dgm:t>
        <a:bodyPr/>
        <a:lstStyle/>
        <a:p>
          <a:r>
            <a:rPr lang="pt-BR" sz="1000" b="1"/>
            <a:t>simpósio</a:t>
          </a:r>
          <a:endParaRPr lang="pt-BR" sz="1000" b="1" dirty="0"/>
        </a:p>
      </dgm:t>
    </dgm:pt>
    <dgm:pt modelId="{E56DCD58-965D-4C91-A6F2-B8E394F2BCDD}" type="parTrans" cxnId="{3DE769A7-286E-452E-9AFC-9F98D4631FA3}">
      <dgm:prSet/>
      <dgm:spPr/>
      <dgm:t>
        <a:bodyPr/>
        <a:lstStyle/>
        <a:p>
          <a:endParaRPr lang="pt-BR" sz="1000" b="1"/>
        </a:p>
      </dgm:t>
    </dgm:pt>
    <dgm:pt modelId="{82D5234F-8987-47AA-B158-D028ABEEA20D}" type="sibTrans" cxnId="{3DE769A7-286E-452E-9AFC-9F98D4631FA3}">
      <dgm:prSet/>
      <dgm:spPr/>
      <dgm:t>
        <a:bodyPr/>
        <a:lstStyle/>
        <a:p>
          <a:endParaRPr lang="pt-BR" sz="1000" b="1"/>
        </a:p>
      </dgm:t>
    </dgm:pt>
    <dgm:pt modelId="{0E59A2A4-28FF-4D61-9671-CADD348147AD}">
      <dgm:prSet custT="1"/>
      <dgm:spPr>
        <a:solidFill>
          <a:srgbClr val="33CCFF"/>
        </a:solidFill>
      </dgm:spPr>
      <dgm:t>
        <a:bodyPr/>
        <a:lstStyle/>
        <a:p>
          <a:r>
            <a:rPr lang="pt-BR" sz="1000" b="1" dirty="0"/>
            <a:t>esportivo</a:t>
          </a:r>
        </a:p>
      </dgm:t>
    </dgm:pt>
    <dgm:pt modelId="{D14F8F66-72EA-4940-AE7A-FB5438A68117}" type="parTrans" cxnId="{27B60E30-E49B-4811-A085-C77FC4CEE404}">
      <dgm:prSet/>
      <dgm:spPr/>
      <dgm:t>
        <a:bodyPr/>
        <a:lstStyle/>
        <a:p>
          <a:endParaRPr lang="pt-BR" sz="1000" b="1"/>
        </a:p>
      </dgm:t>
    </dgm:pt>
    <dgm:pt modelId="{25E9AC09-7852-4A19-ABB8-98ADA3E1BAE6}" type="sibTrans" cxnId="{27B60E30-E49B-4811-A085-C77FC4CEE404}">
      <dgm:prSet/>
      <dgm:spPr/>
      <dgm:t>
        <a:bodyPr/>
        <a:lstStyle/>
        <a:p>
          <a:endParaRPr lang="pt-BR" sz="1000" b="1"/>
        </a:p>
      </dgm:t>
    </dgm:pt>
    <dgm:pt modelId="{55574C24-DC82-401B-A741-9FAFE205528F}" type="pres">
      <dgm:prSet presAssocID="{2603237D-C2C0-41CC-9BA6-52663F0DA216}" presName="diagram" presStyleCnt="0">
        <dgm:presLayoutVars>
          <dgm:dir/>
          <dgm:resizeHandles val="exact"/>
        </dgm:presLayoutVars>
      </dgm:prSet>
      <dgm:spPr/>
    </dgm:pt>
    <dgm:pt modelId="{FFBF3286-2620-4F03-BF56-57A81EC08173}" type="pres">
      <dgm:prSet presAssocID="{8154F1C7-75AC-46F9-8315-8EBB1071B89B}" presName="node" presStyleLbl="node1" presStyleIdx="0" presStyleCnt="33">
        <dgm:presLayoutVars>
          <dgm:bulletEnabled val="1"/>
        </dgm:presLayoutVars>
      </dgm:prSet>
      <dgm:spPr/>
    </dgm:pt>
    <dgm:pt modelId="{B92932F6-5E80-44BE-95D5-8428FF8B06A6}" type="pres">
      <dgm:prSet presAssocID="{F556D80A-F965-4FEC-866E-B2539938EA80}" presName="sibTrans" presStyleCnt="0"/>
      <dgm:spPr/>
    </dgm:pt>
    <dgm:pt modelId="{E45B68DF-1729-4337-B4DB-176CEC5088EB}" type="pres">
      <dgm:prSet presAssocID="{E6950434-8611-4660-B2B1-41E044F03B0D}" presName="node" presStyleLbl="node1" presStyleIdx="1" presStyleCnt="33">
        <dgm:presLayoutVars>
          <dgm:bulletEnabled val="1"/>
        </dgm:presLayoutVars>
      </dgm:prSet>
      <dgm:spPr/>
    </dgm:pt>
    <dgm:pt modelId="{7E6F1F0D-B3B3-4120-8EEE-21E25419B412}" type="pres">
      <dgm:prSet presAssocID="{41B06721-86E1-4C33-93FC-0D7AB6309AE0}" presName="sibTrans" presStyleCnt="0"/>
      <dgm:spPr/>
    </dgm:pt>
    <dgm:pt modelId="{BD2069AA-148B-4974-B945-0BFF51F0CA06}" type="pres">
      <dgm:prSet presAssocID="{9EAA82B2-57E1-423E-9A38-86A6B2F77E75}" presName="node" presStyleLbl="node1" presStyleIdx="2" presStyleCnt="33">
        <dgm:presLayoutVars>
          <dgm:bulletEnabled val="1"/>
        </dgm:presLayoutVars>
      </dgm:prSet>
      <dgm:spPr/>
    </dgm:pt>
    <dgm:pt modelId="{4FA003BD-538D-4555-80A0-F460B6CDD1EE}" type="pres">
      <dgm:prSet presAssocID="{161D266F-2500-4AE0-B070-0F0DC88C4762}" presName="sibTrans" presStyleCnt="0"/>
      <dgm:spPr/>
    </dgm:pt>
    <dgm:pt modelId="{AEF182D3-3620-440F-BC10-D741C4F0A9C4}" type="pres">
      <dgm:prSet presAssocID="{58F4C521-7BBF-4096-B78B-89F98EFDE3AB}" presName="node" presStyleLbl="node1" presStyleIdx="3" presStyleCnt="33">
        <dgm:presLayoutVars>
          <dgm:bulletEnabled val="1"/>
        </dgm:presLayoutVars>
      </dgm:prSet>
      <dgm:spPr/>
    </dgm:pt>
    <dgm:pt modelId="{EFBA54CD-9784-45B7-8ECF-16DA3C783649}" type="pres">
      <dgm:prSet presAssocID="{5EA5B267-6989-411E-B874-2AB725DDAB9A}" presName="sibTrans" presStyleCnt="0"/>
      <dgm:spPr/>
    </dgm:pt>
    <dgm:pt modelId="{8ED56326-FDC0-464C-BC57-E248B6537E0D}" type="pres">
      <dgm:prSet presAssocID="{E6B1CA32-78C9-44FD-A527-567C9D8DF955}" presName="node" presStyleLbl="node1" presStyleIdx="4" presStyleCnt="33">
        <dgm:presLayoutVars>
          <dgm:bulletEnabled val="1"/>
        </dgm:presLayoutVars>
      </dgm:prSet>
      <dgm:spPr/>
    </dgm:pt>
    <dgm:pt modelId="{23D3283D-8DA9-4681-8F83-209EDB389DAB}" type="pres">
      <dgm:prSet presAssocID="{63385EEA-DF22-4EB1-8FE8-D944906F9442}" presName="sibTrans" presStyleCnt="0"/>
      <dgm:spPr/>
    </dgm:pt>
    <dgm:pt modelId="{2A0048C1-0298-4983-AC40-D6A49B37D9DD}" type="pres">
      <dgm:prSet presAssocID="{528922DF-2BB5-4917-868F-61D78374555B}" presName="node" presStyleLbl="node1" presStyleIdx="5" presStyleCnt="33">
        <dgm:presLayoutVars>
          <dgm:bulletEnabled val="1"/>
        </dgm:presLayoutVars>
      </dgm:prSet>
      <dgm:spPr/>
    </dgm:pt>
    <dgm:pt modelId="{F0EFE706-F117-41D3-B48F-DD5D49229327}" type="pres">
      <dgm:prSet presAssocID="{23FD3961-48D3-440D-BAAD-3FD07673F219}" presName="sibTrans" presStyleCnt="0"/>
      <dgm:spPr/>
    </dgm:pt>
    <dgm:pt modelId="{FEBC6FC7-E4B0-4B05-8A26-11248F96E4E2}" type="pres">
      <dgm:prSet presAssocID="{119B8156-CE96-45BD-954B-D38FFABAB250}" presName="node" presStyleLbl="node1" presStyleIdx="6" presStyleCnt="33">
        <dgm:presLayoutVars>
          <dgm:bulletEnabled val="1"/>
        </dgm:presLayoutVars>
      </dgm:prSet>
      <dgm:spPr/>
    </dgm:pt>
    <dgm:pt modelId="{6300B5BB-7FEA-47A4-A056-BECE405330F7}" type="pres">
      <dgm:prSet presAssocID="{4DC321F8-B643-4274-B4BE-7023044634B7}" presName="sibTrans" presStyleCnt="0"/>
      <dgm:spPr/>
    </dgm:pt>
    <dgm:pt modelId="{44C6AE4D-915F-485E-9256-7C42FF620C3A}" type="pres">
      <dgm:prSet presAssocID="{4F0F07F7-47DC-45EE-8899-1A02444EDA3B}" presName="node" presStyleLbl="node1" presStyleIdx="7" presStyleCnt="33">
        <dgm:presLayoutVars>
          <dgm:bulletEnabled val="1"/>
        </dgm:presLayoutVars>
      </dgm:prSet>
      <dgm:spPr/>
    </dgm:pt>
    <dgm:pt modelId="{C51C3F29-C357-45F3-9888-23E28D45DB26}" type="pres">
      <dgm:prSet presAssocID="{51BF0B40-FF42-47E6-9A5B-FE2098F96558}" presName="sibTrans" presStyleCnt="0"/>
      <dgm:spPr/>
    </dgm:pt>
    <dgm:pt modelId="{C8FD80B7-A88E-4B35-8526-AF127E4FEAA8}" type="pres">
      <dgm:prSet presAssocID="{276126DC-5C3C-45E5-99EB-8FF3754F8D85}" presName="node" presStyleLbl="node1" presStyleIdx="8" presStyleCnt="33">
        <dgm:presLayoutVars>
          <dgm:bulletEnabled val="1"/>
        </dgm:presLayoutVars>
      </dgm:prSet>
      <dgm:spPr/>
    </dgm:pt>
    <dgm:pt modelId="{54EBF705-5B56-40A0-BD40-23D5A48AA477}" type="pres">
      <dgm:prSet presAssocID="{5D241FB1-1E50-4B39-AB2E-314C34C822E6}" presName="sibTrans" presStyleCnt="0"/>
      <dgm:spPr/>
    </dgm:pt>
    <dgm:pt modelId="{B541DD80-552D-47C8-8872-8303F798F5AA}" type="pres">
      <dgm:prSet presAssocID="{6167FB77-7F4D-4214-8B87-EA8578193EA5}" presName="node" presStyleLbl="node1" presStyleIdx="9" presStyleCnt="33">
        <dgm:presLayoutVars>
          <dgm:bulletEnabled val="1"/>
        </dgm:presLayoutVars>
      </dgm:prSet>
      <dgm:spPr/>
    </dgm:pt>
    <dgm:pt modelId="{ACBE98AC-BD29-4B3B-95EC-9EF11D090435}" type="pres">
      <dgm:prSet presAssocID="{07A9C291-AECD-4EBD-BECC-2B633BA0FBEE}" presName="sibTrans" presStyleCnt="0"/>
      <dgm:spPr/>
    </dgm:pt>
    <dgm:pt modelId="{2A1E0A7A-D831-41BC-8919-013D1A604977}" type="pres">
      <dgm:prSet presAssocID="{239A2B18-FD4C-4A66-87C3-86D4725B7545}" presName="node" presStyleLbl="node1" presStyleIdx="10" presStyleCnt="33">
        <dgm:presLayoutVars>
          <dgm:bulletEnabled val="1"/>
        </dgm:presLayoutVars>
      </dgm:prSet>
      <dgm:spPr/>
    </dgm:pt>
    <dgm:pt modelId="{92B78E2E-F41E-4BE9-8A0D-A1120C050639}" type="pres">
      <dgm:prSet presAssocID="{13D32A30-62ED-4A31-8DCA-EDEAD5F198E1}" presName="sibTrans" presStyleCnt="0"/>
      <dgm:spPr/>
    </dgm:pt>
    <dgm:pt modelId="{F266A491-6D03-431E-896F-9BC476E5D56F}" type="pres">
      <dgm:prSet presAssocID="{B2C64F79-8707-496A-8094-C31146202E38}" presName="node" presStyleLbl="node1" presStyleIdx="11" presStyleCnt="33">
        <dgm:presLayoutVars>
          <dgm:bulletEnabled val="1"/>
        </dgm:presLayoutVars>
      </dgm:prSet>
      <dgm:spPr/>
    </dgm:pt>
    <dgm:pt modelId="{8D3819A1-FA5A-49AD-8C1D-D9DBD57AE2D8}" type="pres">
      <dgm:prSet presAssocID="{23F86653-C428-45D6-AAD6-C7CEC19F3DFA}" presName="sibTrans" presStyleCnt="0"/>
      <dgm:spPr/>
    </dgm:pt>
    <dgm:pt modelId="{69C3DF16-8704-48AF-BDCE-E03FB6DCA752}" type="pres">
      <dgm:prSet presAssocID="{C85B7C6E-A285-43CB-ABD0-9379E2BBCF06}" presName="node" presStyleLbl="node1" presStyleIdx="12" presStyleCnt="33">
        <dgm:presLayoutVars>
          <dgm:bulletEnabled val="1"/>
        </dgm:presLayoutVars>
      </dgm:prSet>
      <dgm:spPr/>
    </dgm:pt>
    <dgm:pt modelId="{7CE032B7-5EA0-449A-BA62-D487D7FB6E2E}" type="pres">
      <dgm:prSet presAssocID="{704A3803-BACD-420D-94FC-375BF9F02439}" presName="sibTrans" presStyleCnt="0"/>
      <dgm:spPr/>
    </dgm:pt>
    <dgm:pt modelId="{412A2043-F4A7-4F71-88C3-9016E3F7CFBB}" type="pres">
      <dgm:prSet presAssocID="{2B64F4C3-6FA7-457D-BDE7-E9232B582174}" presName="node" presStyleLbl="node1" presStyleIdx="13" presStyleCnt="33">
        <dgm:presLayoutVars>
          <dgm:bulletEnabled val="1"/>
        </dgm:presLayoutVars>
      </dgm:prSet>
      <dgm:spPr/>
    </dgm:pt>
    <dgm:pt modelId="{E11FEE9E-31BD-4695-A0F5-D442B133CD2F}" type="pres">
      <dgm:prSet presAssocID="{838FEAC2-9065-47A6-8B78-443AFD2AA911}" presName="sibTrans" presStyleCnt="0"/>
      <dgm:spPr/>
    </dgm:pt>
    <dgm:pt modelId="{29EDF064-A551-48BA-8B74-B7A951F726E4}" type="pres">
      <dgm:prSet presAssocID="{61166CB5-EC07-488C-8342-4C7A1F1A26FD}" presName="node" presStyleLbl="node1" presStyleIdx="14" presStyleCnt="33">
        <dgm:presLayoutVars>
          <dgm:bulletEnabled val="1"/>
        </dgm:presLayoutVars>
      </dgm:prSet>
      <dgm:spPr/>
    </dgm:pt>
    <dgm:pt modelId="{747732B1-CCEC-4844-9B42-4FAA709C991C}" type="pres">
      <dgm:prSet presAssocID="{34D6FE94-EAB3-45A2-A9F7-959C36C21ED6}" presName="sibTrans" presStyleCnt="0"/>
      <dgm:spPr/>
    </dgm:pt>
    <dgm:pt modelId="{1AF75574-E089-47FB-9867-E5C0BE5E0CB3}" type="pres">
      <dgm:prSet presAssocID="{2853803C-68E7-405A-8B46-0B3DEA5441EB}" presName="node" presStyleLbl="node1" presStyleIdx="15" presStyleCnt="33">
        <dgm:presLayoutVars>
          <dgm:bulletEnabled val="1"/>
        </dgm:presLayoutVars>
      </dgm:prSet>
      <dgm:spPr/>
    </dgm:pt>
    <dgm:pt modelId="{BD606D23-E009-44D2-A89D-2DB1D0A834BB}" type="pres">
      <dgm:prSet presAssocID="{67A04F87-5C24-43FC-A592-BF5EB660F7C9}" presName="sibTrans" presStyleCnt="0"/>
      <dgm:spPr/>
    </dgm:pt>
    <dgm:pt modelId="{0DFE92BB-23B9-4EA4-8058-935D7EF98B41}" type="pres">
      <dgm:prSet presAssocID="{9CC57D5C-6102-4206-BF34-31D64B162A4C}" presName="node" presStyleLbl="node1" presStyleIdx="16" presStyleCnt="33">
        <dgm:presLayoutVars>
          <dgm:bulletEnabled val="1"/>
        </dgm:presLayoutVars>
      </dgm:prSet>
      <dgm:spPr/>
    </dgm:pt>
    <dgm:pt modelId="{AA2410C7-52A6-415B-93D5-D6C0D064F436}" type="pres">
      <dgm:prSet presAssocID="{7E985BC6-DF01-4C8A-B266-CBB7020FDC0C}" presName="sibTrans" presStyleCnt="0"/>
      <dgm:spPr/>
    </dgm:pt>
    <dgm:pt modelId="{EF4E18B3-D79A-4066-92FD-75112758D561}" type="pres">
      <dgm:prSet presAssocID="{69B62E58-45D8-4667-89EF-F0B18C4203E6}" presName="node" presStyleLbl="node1" presStyleIdx="17" presStyleCnt="33">
        <dgm:presLayoutVars>
          <dgm:bulletEnabled val="1"/>
        </dgm:presLayoutVars>
      </dgm:prSet>
      <dgm:spPr/>
    </dgm:pt>
    <dgm:pt modelId="{CAF24574-2BDF-4C18-8210-B6053B9A5CC0}" type="pres">
      <dgm:prSet presAssocID="{19F6F907-C8F4-4B31-88AF-43544E7B6EC7}" presName="sibTrans" presStyleCnt="0"/>
      <dgm:spPr/>
    </dgm:pt>
    <dgm:pt modelId="{FD78D714-527F-482D-A090-E08C8F4D24FF}" type="pres">
      <dgm:prSet presAssocID="{73ADED8B-8B92-410F-9CA0-F048C29E916C}" presName="node" presStyleLbl="node1" presStyleIdx="18" presStyleCnt="33">
        <dgm:presLayoutVars>
          <dgm:bulletEnabled val="1"/>
        </dgm:presLayoutVars>
      </dgm:prSet>
      <dgm:spPr/>
    </dgm:pt>
    <dgm:pt modelId="{8452493D-0689-4624-B86B-8BDE525D99A8}" type="pres">
      <dgm:prSet presAssocID="{5065EBE6-A059-45A5-A5C9-35039392250E}" presName="sibTrans" presStyleCnt="0"/>
      <dgm:spPr/>
    </dgm:pt>
    <dgm:pt modelId="{2DC09D83-D238-4C0F-8037-8B9C30DC39DD}" type="pres">
      <dgm:prSet presAssocID="{C5CCC4DC-5E35-4AAB-BBB2-0F12D2984CD2}" presName="node" presStyleLbl="node1" presStyleIdx="19" presStyleCnt="33">
        <dgm:presLayoutVars>
          <dgm:bulletEnabled val="1"/>
        </dgm:presLayoutVars>
      </dgm:prSet>
      <dgm:spPr/>
    </dgm:pt>
    <dgm:pt modelId="{7440A27B-1A76-49E7-9748-AC5AB23AD8B2}" type="pres">
      <dgm:prSet presAssocID="{987A02B4-C126-403C-BFB9-14D5E4ECD5D8}" presName="sibTrans" presStyleCnt="0"/>
      <dgm:spPr/>
    </dgm:pt>
    <dgm:pt modelId="{5333D335-4D51-45DD-BEDF-B01445FCB91B}" type="pres">
      <dgm:prSet presAssocID="{B481734C-96AC-4AF0-87B3-F9D0A6E511B2}" presName="node" presStyleLbl="node1" presStyleIdx="20" presStyleCnt="33">
        <dgm:presLayoutVars>
          <dgm:bulletEnabled val="1"/>
        </dgm:presLayoutVars>
      </dgm:prSet>
      <dgm:spPr/>
    </dgm:pt>
    <dgm:pt modelId="{744FBC7A-7BF1-46FE-8DDF-973B90F3D36E}" type="pres">
      <dgm:prSet presAssocID="{A13DA1C2-968E-47A2-9503-99878B2F7577}" presName="sibTrans" presStyleCnt="0"/>
      <dgm:spPr/>
    </dgm:pt>
    <dgm:pt modelId="{6A620FA4-024B-4662-880D-838D5B26F728}" type="pres">
      <dgm:prSet presAssocID="{CBD9C8B0-77D1-4DD6-902F-0FB5B6E19572}" presName="node" presStyleLbl="node1" presStyleIdx="21" presStyleCnt="33">
        <dgm:presLayoutVars>
          <dgm:bulletEnabled val="1"/>
        </dgm:presLayoutVars>
      </dgm:prSet>
      <dgm:spPr/>
    </dgm:pt>
    <dgm:pt modelId="{046DA4C3-E484-4197-97F0-0BBA03B18A11}" type="pres">
      <dgm:prSet presAssocID="{FDF23EC8-8CC1-4252-B8B8-C6976CF5AD1A}" presName="sibTrans" presStyleCnt="0"/>
      <dgm:spPr/>
    </dgm:pt>
    <dgm:pt modelId="{BB9FDED9-76CA-4DAF-B1B5-D9C68073490F}" type="pres">
      <dgm:prSet presAssocID="{D1E33BB9-101D-47E2-A669-FE0648E28D1B}" presName="node" presStyleLbl="node1" presStyleIdx="22" presStyleCnt="33">
        <dgm:presLayoutVars>
          <dgm:bulletEnabled val="1"/>
        </dgm:presLayoutVars>
      </dgm:prSet>
      <dgm:spPr/>
    </dgm:pt>
    <dgm:pt modelId="{861BDD9A-0615-4D09-9A8F-8168B0ACC8CC}" type="pres">
      <dgm:prSet presAssocID="{82D5234F-8987-47AA-B158-D028ABEEA20D}" presName="sibTrans" presStyleCnt="0"/>
      <dgm:spPr/>
    </dgm:pt>
    <dgm:pt modelId="{78C1D040-049A-47CA-81BC-D83885AD3F95}" type="pres">
      <dgm:prSet presAssocID="{1C6068C5-8A66-4923-96B3-7643F4C7B8C6}" presName="node" presStyleLbl="node1" presStyleIdx="23" presStyleCnt="33">
        <dgm:presLayoutVars>
          <dgm:bulletEnabled val="1"/>
        </dgm:presLayoutVars>
      </dgm:prSet>
      <dgm:spPr/>
    </dgm:pt>
    <dgm:pt modelId="{11E54EC7-AA62-408E-856D-DFAC8FC50674}" type="pres">
      <dgm:prSet presAssocID="{7427063A-767F-44BE-BFAB-5EDB71332D6D}" presName="sibTrans" presStyleCnt="0"/>
      <dgm:spPr/>
    </dgm:pt>
    <dgm:pt modelId="{39F49A51-E66F-471B-972A-470F176AF831}" type="pres">
      <dgm:prSet presAssocID="{F5A0022D-3D13-4188-93D5-3056BED572BB}" presName="node" presStyleLbl="node1" presStyleIdx="24" presStyleCnt="33">
        <dgm:presLayoutVars>
          <dgm:bulletEnabled val="1"/>
        </dgm:presLayoutVars>
      </dgm:prSet>
      <dgm:spPr/>
    </dgm:pt>
    <dgm:pt modelId="{39007041-D47F-4C78-ABE7-FEE0A7A6DDE8}" type="pres">
      <dgm:prSet presAssocID="{D9B5164A-3521-4C37-81DE-3B5777004BCB}" presName="sibTrans" presStyleCnt="0"/>
      <dgm:spPr/>
    </dgm:pt>
    <dgm:pt modelId="{23FAE9E6-5094-472A-845F-585F9D253885}" type="pres">
      <dgm:prSet presAssocID="{8FD75808-37E5-4CC4-9118-16BE77BC51F0}" presName="node" presStyleLbl="node1" presStyleIdx="25" presStyleCnt="33">
        <dgm:presLayoutVars>
          <dgm:bulletEnabled val="1"/>
        </dgm:presLayoutVars>
      </dgm:prSet>
      <dgm:spPr/>
    </dgm:pt>
    <dgm:pt modelId="{FA919F7E-0788-4533-A027-0D9A63D5E071}" type="pres">
      <dgm:prSet presAssocID="{41D3E959-24FD-4248-A3BC-2827E6927B25}" presName="sibTrans" presStyleCnt="0"/>
      <dgm:spPr/>
    </dgm:pt>
    <dgm:pt modelId="{6D59A5DB-90F9-457F-8625-E1B65E715FC7}" type="pres">
      <dgm:prSet presAssocID="{E3B3443D-B6A8-4DE2-8B1B-FBCC7ECB0C7B}" presName="node" presStyleLbl="node1" presStyleIdx="26" presStyleCnt="33">
        <dgm:presLayoutVars>
          <dgm:bulletEnabled val="1"/>
        </dgm:presLayoutVars>
      </dgm:prSet>
      <dgm:spPr/>
    </dgm:pt>
    <dgm:pt modelId="{4AD0DE97-00CB-4265-8087-B92C57CA375D}" type="pres">
      <dgm:prSet presAssocID="{FD79625B-7205-45DB-9E03-920C4857E639}" presName="sibTrans" presStyleCnt="0"/>
      <dgm:spPr/>
    </dgm:pt>
    <dgm:pt modelId="{1777A93A-C015-459D-B28A-F8396BEC2616}" type="pres">
      <dgm:prSet presAssocID="{79D9FF56-AAF8-42B2-A689-8460CE1BA0F9}" presName="node" presStyleLbl="node1" presStyleIdx="27" presStyleCnt="33">
        <dgm:presLayoutVars>
          <dgm:bulletEnabled val="1"/>
        </dgm:presLayoutVars>
      </dgm:prSet>
      <dgm:spPr/>
    </dgm:pt>
    <dgm:pt modelId="{BAD305F6-BE55-4950-A9BB-F9F8A4AF9308}" type="pres">
      <dgm:prSet presAssocID="{5496A536-8D21-4E89-B2EB-200DD5F207F0}" presName="sibTrans" presStyleCnt="0"/>
      <dgm:spPr/>
    </dgm:pt>
    <dgm:pt modelId="{7F401F79-AF34-4BAE-9F43-B74AEE8D5BBA}" type="pres">
      <dgm:prSet presAssocID="{4718D6DC-CA75-4582-AF65-9EE09B2084AB}" presName="node" presStyleLbl="node1" presStyleIdx="28" presStyleCnt="33">
        <dgm:presLayoutVars>
          <dgm:bulletEnabled val="1"/>
        </dgm:presLayoutVars>
      </dgm:prSet>
      <dgm:spPr/>
    </dgm:pt>
    <dgm:pt modelId="{0C4E6318-D4D2-4719-B026-9BABA04C7801}" type="pres">
      <dgm:prSet presAssocID="{ABDB4260-B9F0-4D7F-82D8-C62EA1D0B1A2}" presName="sibTrans" presStyleCnt="0"/>
      <dgm:spPr/>
    </dgm:pt>
    <dgm:pt modelId="{F2F8E66A-9E45-4537-AFD0-3371BE70C5B5}" type="pres">
      <dgm:prSet presAssocID="{6D445DB5-9000-4F55-BA95-0F04DFFE916F}" presName="node" presStyleLbl="node1" presStyleIdx="29" presStyleCnt="33">
        <dgm:presLayoutVars>
          <dgm:bulletEnabled val="1"/>
        </dgm:presLayoutVars>
      </dgm:prSet>
      <dgm:spPr/>
    </dgm:pt>
    <dgm:pt modelId="{E8619BE7-F2D1-45C5-B59A-19B9B79078DD}" type="pres">
      <dgm:prSet presAssocID="{36296A76-2ABD-4E3D-AD4C-C77F49208287}" presName="sibTrans" presStyleCnt="0"/>
      <dgm:spPr/>
    </dgm:pt>
    <dgm:pt modelId="{3B984010-DBCC-4620-BD79-AD4CAB1DED43}" type="pres">
      <dgm:prSet presAssocID="{8CFDBBC0-868A-43F1-8D4B-27848713277F}" presName="node" presStyleLbl="node1" presStyleIdx="30" presStyleCnt="33">
        <dgm:presLayoutVars>
          <dgm:bulletEnabled val="1"/>
        </dgm:presLayoutVars>
      </dgm:prSet>
      <dgm:spPr/>
    </dgm:pt>
    <dgm:pt modelId="{5A20E74D-EE71-4BB6-BE2A-6E83D6BF4873}" type="pres">
      <dgm:prSet presAssocID="{0ED82418-F7C6-437B-B27A-B2973C733738}" presName="sibTrans" presStyleCnt="0"/>
      <dgm:spPr/>
    </dgm:pt>
    <dgm:pt modelId="{ADE60739-8CFA-4E8E-BEB6-0A86FDE40951}" type="pres">
      <dgm:prSet presAssocID="{50C769E7-37B2-4C28-AA0C-DBE32CDF03EC}" presName="node" presStyleLbl="node1" presStyleIdx="31" presStyleCnt="33">
        <dgm:presLayoutVars>
          <dgm:bulletEnabled val="1"/>
        </dgm:presLayoutVars>
      </dgm:prSet>
      <dgm:spPr/>
    </dgm:pt>
    <dgm:pt modelId="{1D439E0B-37DB-4145-94CE-F66EB22D23F5}" type="pres">
      <dgm:prSet presAssocID="{EFD01474-E72D-4A46-AE36-8765822F8A2D}" presName="sibTrans" presStyleCnt="0"/>
      <dgm:spPr/>
    </dgm:pt>
    <dgm:pt modelId="{703EB7DC-ED38-4B63-B385-1E5E3D14B336}" type="pres">
      <dgm:prSet presAssocID="{0E59A2A4-28FF-4D61-9671-CADD348147AD}" presName="node" presStyleLbl="node1" presStyleIdx="32" presStyleCnt="33">
        <dgm:presLayoutVars>
          <dgm:bulletEnabled val="1"/>
        </dgm:presLayoutVars>
      </dgm:prSet>
      <dgm:spPr/>
    </dgm:pt>
  </dgm:ptLst>
  <dgm:cxnLst>
    <dgm:cxn modelId="{7F119707-1FF9-4E79-A82B-4B4459B7AF8E}" srcId="{2603237D-C2C0-41CC-9BA6-52663F0DA216}" destId="{4F0F07F7-47DC-45EE-8899-1A02444EDA3B}" srcOrd="7" destOrd="0" parTransId="{3459EF35-BE8B-488A-BE32-8F090A044715}" sibTransId="{51BF0B40-FF42-47E6-9A5B-FE2098F96558}"/>
    <dgm:cxn modelId="{EC1AD008-413C-4F96-922C-2415564BFCA6}" srcId="{2603237D-C2C0-41CC-9BA6-52663F0DA216}" destId="{E6950434-8611-4660-B2B1-41E044F03B0D}" srcOrd="1" destOrd="0" parTransId="{9A212BE7-5C43-4588-ADB5-086E269DBF5E}" sibTransId="{41B06721-86E1-4C33-93FC-0D7AB6309AE0}"/>
    <dgm:cxn modelId="{2E39F414-8805-4149-B621-C7E857AED524}" srcId="{2603237D-C2C0-41CC-9BA6-52663F0DA216}" destId="{1C6068C5-8A66-4923-96B3-7643F4C7B8C6}" srcOrd="23" destOrd="0" parTransId="{10303C25-60AB-4B4B-8713-2946B3460B10}" sibTransId="{7427063A-767F-44BE-BFAB-5EDB71332D6D}"/>
    <dgm:cxn modelId="{796F9C16-E7B9-48A8-AFE6-AD13B6C64BBF}" type="presOf" srcId="{4718D6DC-CA75-4582-AF65-9EE09B2084AB}" destId="{7F401F79-AF34-4BAE-9F43-B74AEE8D5BBA}" srcOrd="0" destOrd="0" presId="urn:microsoft.com/office/officeart/2005/8/layout/default"/>
    <dgm:cxn modelId="{FBBE5519-E896-4AC9-ABAB-E7CBE8A7AD53}" type="presOf" srcId="{50C769E7-37B2-4C28-AA0C-DBE32CDF03EC}" destId="{ADE60739-8CFA-4E8E-BEB6-0A86FDE40951}" srcOrd="0" destOrd="0" presId="urn:microsoft.com/office/officeart/2005/8/layout/default"/>
    <dgm:cxn modelId="{C64CE51C-F89C-40EA-9C7C-111378975BAC}" srcId="{2603237D-C2C0-41CC-9BA6-52663F0DA216}" destId="{58F4C521-7BBF-4096-B78B-89F98EFDE3AB}" srcOrd="3" destOrd="0" parTransId="{CF2D02E5-9C71-47C2-B53D-A3597F2C17D3}" sibTransId="{5EA5B267-6989-411E-B874-2AB725DDAB9A}"/>
    <dgm:cxn modelId="{01AE991F-44D2-4E5B-B70F-363503570E50}" srcId="{2603237D-C2C0-41CC-9BA6-52663F0DA216}" destId="{9EAA82B2-57E1-423E-9A38-86A6B2F77E75}" srcOrd="2" destOrd="0" parTransId="{CC223574-1AC8-482B-B555-E66DB83F4F24}" sibTransId="{161D266F-2500-4AE0-B070-0F0DC88C4762}"/>
    <dgm:cxn modelId="{7D0FD21F-31F2-4DCC-B1C8-C84D23858B39}" type="presOf" srcId="{E3B3443D-B6A8-4DE2-8B1B-FBCC7ECB0C7B}" destId="{6D59A5DB-90F9-457F-8625-E1B65E715FC7}" srcOrd="0" destOrd="0" presId="urn:microsoft.com/office/officeart/2005/8/layout/default"/>
    <dgm:cxn modelId="{D3ECE41F-E935-453A-B936-D6D6AF8238B3}" srcId="{2603237D-C2C0-41CC-9BA6-52663F0DA216}" destId="{CBD9C8B0-77D1-4DD6-902F-0FB5B6E19572}" srcOrd="21" destOrd="0" parTransId="{B2897C62-818A-46F9-B590-A84EA41AB11B}" sibTransId="{FDF23EC8-8CC1-4252-B8B8-C6976CF5AD1A}"/>
    <dgm:cxn modelId="{249BF223-2C95-408F-BC37-4938AA79C32E}" srcId="{2603237D-C2C0-41CC-9BA6-52663F0DA216}" destId="{2853803C-68E7-405A-8B46-0B3DEA5441EB}" srcOrd="15" destOrd="0" parTransId="{3970A946-4BEF-45BE-8FC7-A16FDB01CD00}" sibTransId="{67A04F87-5C24-43FC-A592-BF5EB660F7C9}"/>
    <dgm:cxn modelId="{9AAB8F25-1073-4670-8795-7DEEAC74CFD5}" type="presOf" srcId="{6167FB77-7F4D-4214-8B87-EA8578193EA5}" destId="{B541DD80-552D-47C8-8872-8303F798F5AA}" srcOrd="0" destOrd="0" presId="urn:microsoft.com/office/officeart/2005/8/layout/default"/>
    <dgm:cxn modelId="{42B2AD28-D010-4A45-9856-0B4EFE40C58F}" srcId="{2603237D-C2C0-41CC-9BA6-52663F0DA216}" destId="{9CC57D5C-6102-4206-BF34-31D64B162A4C}" srcOrd="16" destOrd="0" parTransId="{83D8AFF3-B95C-4441-9972-B8EF44A76EF8}" sibTransId="{7E985BC6-DF01-4C8A-B266-CBB7020FDC0C}"/>
    <dgm:cxn modelId="{53EAA32E-979F-4960-A0FF-E11973880D98}" type="presOf" srcId="{9EAA82B2-57E1-423E-9A38-86A6B2F77E75}" destId="{BD2069AA-148B-4974-B945-0BFF51F0CA06}" srcOrd="0" destOrd="0" presId="urn:microsoft.com/office/officeart/2005/8/layout/default"/>
    <dgm:cxn modelId="{27B60E30-E49B-4811-A085-C77FC4CEE404}" srcId="{2603237D-C2C0-41CC-9BA6-52663F0DA216}" destId="{0E59A2A4-28FF-4D61-9671-CADD348147AD}" srcOrd="32" destOrd="0" parTransId="{D14F8F66-72EA-4940-AE7A-FB5438A68117}" sibTransId="{25E9AC09-7852-4A19-ABB8-98ADA3E1BAE6}"/>
    <dgm:cxn modelId="{6297CA34-13E0-491D-BB25-CD6418D7C7E1}" srcId="{2603237D-C2C0-41CC-9BA6-52663F0DA216}" destId="{C5CCC4DC-5E35-4AAB-BBB2-0F12D2984CD2}" srcOrd="19" destOrd="0" parTransId="{8B4B2EDD-731D-4A91-BCDC-DCC62B1672A2}" sibTransId="{987A02B4-C126-403C-BFB9-14D5E4ECD5D8}"/>
    <dgm:cxn modelId="{16B04738-E436-4C05-B9CB-A3A19139DFF0}" srcId="{2603237D-C2C0-41CC-9BA6-52663F0DA216}" destId="{8CFDBBC0-868A-43F1-8D4B-27848713277F}" srcOrd="30" destOrd="0" parTransId="{3619E050-13FA-4115-9371-27F5AB977A50}" sibTransId="{0ED82418-F7C6-437B-B27A-B2973C733738}"/>
    <dgm:cxn modelId="{2210283C-8735-4BBA-9690-224262557C11}" type="presOf" srcId="{8154F1C7-75AC-46F9-8315-8EBB1071B89B}" destId="{FFBF3286-2620-4F03-BF56-57A81EC08173}" srcOrd="0" destOrd="0" presId="urn:microsoft.com/office/officeart/2005/8/layout/default"/>
    <dgm:cxn modelId="{66A0D360-738B-4B9F-A8BA-DC6A6A04B163}" type="presOf" srcId="{73ADED8B-8B92-410F-9CA0-F048C29E916C}" destId="{FD78D714-527F-482D-A090-E08C8F4D24FF}" srcOrd="0" destOrd="0" presId="urn:microsoft.com/office/officeart/2005/8/layout/default"/>
    <dgm:cxn modelId="{29392362-7A4A-48A7-AE94-002F92601BC6}" srcId="{2603237D-C2C0-41CC-9BA6-52663F0DA216}" destId="{61166CB5-EC07-488C-8342-4C7A1F1A26FD}" srcOrd="14" destOrd="0" parTransId="{83661C00-AE3D-46C6-829B-EA62010DEE74}" sibTransId="{34D6FE94-EAB3-45A2-A9F7-959C36C21ED6}"/>
    <dgm:cxn modelId="{1A0B4C42-841D-4F21-B925-9B209DB27E3B}" srcId="{2603237D-C2C0-41CC-9BA6-52663F0DA216}" destId="{50C769E7-37B2-4C28-AA0C-DBE32CDF03EC}" srcOrd="31" destOrd="0" parTransId="{8ADFD5AD-DDAD-4A96-B790-E844C694A8D8}" sibTransId="{EFD01474-E72D-4A46-AE36-8765822F8A2D}"/>
    <dgm:cxn modelId="{88C32D43-E7B9-442E-8019-33E24E861975}" srcId="{2603237D-C2C0-41CC-9BA6-52663F0DA216}" destId="{E3B3443D-B6A8-4DE2-8B1B-FBCC7ECB0C7B}" srcOrd="26" destOrd="0" parTransId="{B265E82E-19A5-48B5-9804-340F1D1959BE}" sibTransId="{FD79625B-7205-45DB-9E03-920C4857E639}"/>
    <dgm:cxn modelId="{D3FAB964-EEE6-4DFC-966B-0E3E20310CB5}" srcId="{2603237D-C2C0-41CC-9BA6-52663F0DA216}" destId="{119B8156-CE96-45BD-954B-D38FFABAB250}" srcOrd="6" destOrd="0" parTransId="{B11587C2-FA8C-404E-8C28-9D3AA271CEB8}" sibTransId="{4DC321F8-B643-4274-B4BE-7023044634B7}"/>
    <dgm:cxn modelId="{7EB10F45-7941-41C4-B00D-36DCFB490FCA}" srcId="{2603237D-C2C0-41CC-9BA6-52663F0DA216}" destId="{F5A0022D-3D13-4188-93D5-3056BED572BB}" srcOrd="24" destOrd="0" parTransId="{A31AFF38-AA9B-4C0D-8C82-E85E62370057}" sibTransId="{D9B5164A-3521-4C37-81DE-3B5777004BCB}"/>
    <dgm:cxn modelId="{24FB2567-B28C-4982-A674-D3B7186E30C3}" srcId="{2603237D-C2C0-41CC-9BA6-52663F0DA216}" destId="{C85B7C6E-A285-43CB-ABD0-9379E2BBCF06}" srcOrd="12" destOrd="0" parTransId="{FB9DB767-A030-4A6C-B0A4-5FF7EFE2C134}" sibTransId="{704A3803-BACD-420D-94FC-375BF9F02439}"/>
    <dgm:cxn modelId="{CCC07A49-7846-4859-9E2A-A6A1063074FC}" type="presOf" srcId="{61166CB5-EC07-488C-8342-4C7A1F1A26FD}" destId="{29EDF064-A551-48BA-8B74-B7A951F726E4}" srcOrd="0" destOrd="0" presId="urn:microsoft.com/office/officeart/2005/8/layout/default"/>
    <dgm:cxn modelId="{3E5A306A-3962-4CF3-892E-CC21245E57C0}" type="presOf" srcId="{2B64F4C3-6FA7-457D-BDE7-E9232B582174}" destId="{412A2043-F4A7-4F71-88C3-9016E3F7CFBB}" srcOrd="0" destOrd="0" presId="urn:microsoft.com/office/officeart/2005/8/layout/default"/>
    <dgm:cxn modelId="{539A256B-8BE2-4DEE-B6D8-203D6B9B1BB3}" type="presOf" srcId="{6D445DB5-9000-4F55-BA95-0F04DFFE916F}" destId="{F2F8E66A-9E45-4537-AFD0-3371BE70C5B5}" srcOrd="0" destOrd="0" presId="urn:microsoft.com/office/officeart/2005/8/layout/default"/>
    <dgm:cxn modelId="{92DA4D6B-B35A-4E58-A37E-574F99BBDA88}" srcId="{2603237D-C2C0-41CC-9BA6-52663F0DA216}" destId="{4718D6DC-CA75-4582-AF65-9EE09B2084AB}" srcOrd="28" destOrd="0" parTransId="{BBD960D9-90C9-4ED0-A51F-4306DBCC4041}" sibTransId="{ABDB4260-B9F0-4D7F-82D8-C62EA1D0B1A2}"/>
    <dgm:cxn modelId="{71533C4E-8C46-4629-8100-D65E6F3307AE}" srcId="{2603237D-C2C0-41CC-9BA6-52663F0DA216}" destId="{239A2B18-FD4C-4A66-87C3-86D4725B7545}" srcOrd="10" destOrd="0" parTransId="{E1EADE17-6AC5-4C4D-997D-E25C7512A2B6}" sibTransId="{13D32A30-62ED-4A31-8DCA-EDEAD5F198E1}"/>
    <dgm:cxn modelId="{2608D070-0D87-4674-94A8-696A3E158018}" type="presOf" srcId="{2603237D-C2C0-41CC-9BA6-52663F0DA216}" destId="{55574C24-DC82-401B-A741-9FAFE205528F}" srcOrd="0" destOrd="0" presId="urn:microsoft.com/office/officeart/2005/8/layout/default"/>
    <dgm:cxn modelId="{62A9BD71-71A7-4321-964B-E5E8270CFA9F}" srcId="{2603237D-C2C0-41CC-9BA6-52663F0DA216}" destId="{73ADED8B-8B92-410F-9CA0-F048C29E916C}" srcOrd="18" destOrd="0" parTransId="{F4E169BA-DAAD-4C52-8D3C-F7E29520D45A}" sibTransId="{5065EBE6-A059-45A5-A5C9-35039392250E}"/>
    <dgm:cxn modelId="{AFAAC275-E99B-4840-BB57-7B2B6BF1D582}" srcId="{2603237D-C2C0-41CC-9BA6-52663F0DA216}" destId="{276126DC-5C3C-45E5-99EB-8FF3754F8D85}" srcOrd="8" destOrd="0" parTransId="{5F86CED3-C5DD-496D-B782-0C9523F608FF}" sibTransId="{5D241FB1-1E50-4B39-AB2E-314C34C822E6}"/>
    <dgm:cxn modelId="{707D2C7F-20F1-43EF-B37B-E8A978038CF5}" type="presOf" srcId="{1C6068C5-8A66-4923-96B3-7643F4C7B8C6}" destId="{78C1D040-049A-47CA-81BC-D83885AD3F95}" srcOrd="0" destOrd="0" presId="urn:microsoft.com/office/officeart/2005/8/layout/default"/>
    <dgm:cxn modelId="{DD0C357F-9764-4F50-843F-9D5D9D6B860D}" srcId="{2603237D-C2C0-41CC-9BA6-52663F0DA216}" destId="{8FD75808-37E5-4CC4-9118-16BE77BC51F0}" srcOrd="25" destOrd="0" parTransId="{301B6666-FB97-4EAF-946F-37FD7FF007D8}" sibTransId="{41D3E959-24FD-4248-A3BC-2827E6927B25}"/>
    <dgm:cxn modelId="{60B3E085-4570-4D85-9F98-6D9742E7F425}" type="presOf" srcId="{119B8156-CE96-45BD-954B-D38FFABAB250}" destId="{FEBC6FC7-E4B0-4B05-8A26-11248F96E4E2}" srcOrd="0" destOrd="0" presId="urn:microsoft.com/office/officeart/2005/8/layout/default"/>
    <dgm:cxn modelId="{89F0578E-02D5-478C-8721-EB401A2DD2C3}" srcId="{2603237D-C2C0-41CC-9BA6-52663F0DA216}" destId="{6D445DB5-9000-4F55-BA95-0F04DFFE916F}" srcOrd="29" destOrd="0" parTransId="{9810B43B-543F-448B-BE67-20A58F556939}" sibTransId="{36296A76-2ABD-4E3D-AD4C-C77F49208287}"/>
    <dgm:cxn modelId="{D125858F-9627-4F91-BE3B-010FE6F2963D}" type="presOf" srcId="{9CC57D5C-6102-4206-BF34-31D64B162A4C}" destId="{0DFE92BB-23B9-4EA4-8058-935D7EF98B41}" srcOrd="0" destOrd="0" presId="urn:microsoft.com/office/officeart/2005/8/layout/default"/>
    <dgm:cxn modelId="{86006498-2B25-4E13-96FF-FEB952C64D4E}" type="presOf" srcId="{69B62E58-45D8-4667-89EF-F0B18C4203E6}" destId="{EF4E18B3-D79A-4066-92FD-75112758D561}" srcOrd="0" destOrd="0" presId="urn:microsoft.com/office/officeart/2005/8/layout/default"/>
    <dgm:cxn modelId="{884BCE9A-0EBA-4FE9-94DD-7FF8CE890835}" srcId="{2603237D-C2C0-41CC-9BA6-52663F0DA216}" destId="{B481734C-96AC-4AF0-87B3-F9D0A6E511B2}" srcOrd="20" destOrd="0" parTransId="{880A1FF7-6570-450A-A2EB-A0843A80848C}" sibTransId="{A13DA1C2-968E-47A2-9503-99878B2F7577}"/>
    <dgm:cxn modelId="{0E30BB9D-67A9-4D75-B49F-F04326CDBE54}" srcId="{2603237D-C2C0-41CC-9BA6-52663F0DA216}" destId="{79D9FF56-AAF8-42B2-A689-8460CE1BA0F9}" srcOrd="27" destOrd="0" parTransId="{F9CE3950-4A6A-434E-BA14-ED841FCA51D5}" sibTransId="{5496A536-8D21-4E89-B2EB-200DD5F207F0}"/>
    <dgm:cxn modelId="{19B7F99F-B4B5-4855-9AB5-E8C9B54B07DD}" type="presOf" srcId="{0E59A2A4-28FF-4D61-9671-CADD348147AD}" destId="{703EB7DC-ED38-4B63-B385-1E5E3D14B336}" srcOrd="0" destOrd="0" presId="urn:microsoft.com/office/officeart/2005/8/layout/default"/>
    <dgm:cxn modelId="{14BF2AA4-955D-4108-9970-71D1E7F2B992}" type="presOf" srcId="{528922DF-2BB5-4917-868F-61D78374555B}" destId="{2A0048C1-0298-4983-AC40-D6A49B37D9DD}" srcOrd="0" destOrd="0" presId="urn:microsoft.com/office/officeart/2005/8/layout/default"/>
    <dgm:cxn modelId="{93FDA2A4-3081-48DE-B0A7-8CFCD0FD05BB}" srcId="{2603237D-C2C0-41CC-9BA6-52663F0DA216}" destId="{2B64F4C3-6FA7-457D-BDE7-E9232B582174}" srcOrd="13" destOrd="0" parTransId="{E8F57876-C185-413B-A9F0-EBF4AF91DB96}" sibTransId="{838FEAC2-9065-47A6-8B78-443AFD2AA911}"/>
    <dgm:cxn modelId="{3DE769A7-286E-452E-9AFC-9F98D4631FA3}" srcId="{2603237D-C2C0-41CC-9BA6-52663F0DA216}" destId="{D1E33BB9-101D-47E2-A669-FE0648E28D1B}" srcOrd="22" destOrd="0" parTransId="{E56DCD58-965D-4C91-A6F2-B8E394F2BCDD}" sibTransId="{82D5234F-8987-47AA-B158-D028ABEEA20D}"/>
    <dgm:cxn modelId="{994839A9-4BD7-468F-BE88-8715377C117C}" type="presOf" srcId="{E6950434-8611-4660-B2B1-41E044F03B0D}" destId="{E45B68DF-1729-4337-B4DB-176CEC5088EB}" srcOrd="0" destOrd="0" presId="urn:microsoft.com/office/officeart/2005/8/layout/default"/>
    <dgm:cxn modelId="{710641AC-374E-47ED-8AD4-F5E81F523D63}" type="presOf" srcId="{E6B1CA32-78C9-44FD-A527-567C9D8DF955}" destId="{8ED56326-FDC0-464C-BC57-E248B6537E0D}" srcOrd="0" destOrd="0" presId="urn:microsoft.com/office/officeart/2005/8/layout/default"/>
    <dgm:cxn modelId="{746E4EAD-4C4C-4E84-A2B4-A2A1F6D3E2D0}" type="presOf" srcId="{C5CCC4DC-5E35-4AAB-BBB2-0F12D2984CD2}" destId="{2DC09D83-D238-4C0F-8037-8B9C30DC39DD}" srcOrd="0" destOrd="0" presId="urn:microsoft.com/office/officeart/2005/8/layout/default"/>
    <dgm:cxn modelId="{CFC6AAB2-6B70-45CB-8F75-BED2B4BBEA56}" type="presOf" srcId="{CBD9C8B0-77D1-4DD6-902F-0FB5B6E19572}" destId="{6A620FA4-024B-4662-880D-838D5B26F728}" srcOrd="0" destOrd="0" presId="urn:microsoft.com/office/officeart/2005/8/layout/default"/>
    <dgm:cxn modelId="{6BD07FBB-832B-4ED6-AE57-67471E25A72C}" type="presOf" srcId="{B481734C-96AC-4AF0-87B3-F9D0A6E511B2}" destId="{5333D335-4D51-45DD-BEDF-B01445FCB91B}" srcOrd="0" destOrd="0" presId="urn:microsoft.com/office/officeart/2005/8/layout/default"/>
    <dgm:cxn modelId="{9162F5BE-156A-447F-A4BD-1D8D6B88CD05}" type="presOf" srcId="{4F0F07F7-47DC-45EE-8899-1A02444EDA3B}" destId="{44C6AE4D-915F-485E-9256-7C42FF620C3A}" srcOrd="0" destOrd="0" presId="urn:microsoft.com/office/officeart/2005/8/layout/default"/>
    <dgm:cxn modelId="{0A061FC3-0AE8-4D76-A95D-8B4525F36160}" type="presOf" srcId="{C85B7C6E-A285-43CB-ABD0-9379E2BBCF06}" destId="{69C3DF16-8704-48AF-BDCE-E03FB6DCA752}" srcOrd="0" destOrd="0" presId="urn:microsoft.com/office/officeart/2005/8/layout/default"/>
    <dgm:cxn modelId="{4F7154C9-D39E-4766-8A64-16178B382DB8}" type="presOf" srcId="{2853803C-68E7-405A-8B46-0B3DEA5441EB}" destId="{1AF75574-E089-47FB-9867-E5C0BE5E0CB3}" srcOrd="0" destOrd="0" presId="urn:microsoft.com/office/officeart/2005/8/layout/default"/>
    <dgm:cxn modelId="{187EA2CA-5DD1-4BB1-ABD0-9668F593C37F}" type="presOf" srcId="{F5A0022D-3D13-4188-93D5-3056BED572BB}" destId="{39F49A51-E66F-471B-972A-470F176AF831}" srcOrd="0" destOrd="0" presId="urn:microsoft.com/office/officeart/2005/8/layout/default"/>
    <dgm:cxn modelId="{ADB5D1CA-5658-4B3A-9332-47A7F23C77CF}" srcId="{2603237D-C2C0-41CC-9BA6-52663F0DA216}" destId="{6167FB77-7F4D-4214-8B87-EA8578193EA5}" srcOrd="9" destOrd="0" parTransId="{D9A635D8-490F-428F-8326-66EE99A3A59D}" sibTransId="{07A9C291-AECD-4EBD-BECC-2B633BA0FBEE}"/>
    <dgm:cxn modelId="{E8DEC9CB-587C-4ED7-8221-82ECD769FE98}" type="presOf" srcId="{8FD75808-37E5-4CC4-9118-16BE77BC51F0}" destId="{23FAE9E6-5094-472A-845F-585F9D253885}" srcOrd="0" destOrd="0" presId="urn:microsoft.com/office/officeart/2005/8/layout/default"/>
    <dgm:cxn modelId="{D659C9CE-EBF2-43E0-B84E-68330CEEA148}" type="presOf" srcId="{276126DC-5C3C-45E5-99EB-8FF3754F8D85}" destId="{C8FD80B7-A88E-4B35-8526-AF127E4FEAA8}" srcOrd="0" destOrd="0" presId="urn:microsoft.com/office/officeart/2005/8/layout/default"/>
    <dgm:cxn modelId="{206605D8-1056-4A3D-A4C6-90EDF73C584B}" type="presOf" srcId="{58F4C521-7BBF-4096-B78B-89F98EFDE3AB}" destId="{AEF182D3-3620-440F-BC10-D741C4F0A9C4}" srcOrd="0" destOrd="0" presId="urn:microsoft.com/office/officeart/2005/8/layout/default"/>
    <dgm:cxn modelId="{157C93D8-3614-4C7C-9A1B-8D4DB61CC85C}" srcId="{2603237D-C2C0-41CC-9BA6-52663F0DA216}" destId="{69B62E58-45D8-4667-89EF-F0B18C4203E6}" srcOrd="17" destOrd="0" parTransId="{0F6ED65B-AE4A-4628-98F1-8D0890561B5D}" sibTransId="{19F6F907-C8F4-4B31-88AF-43544E7B6EC7}"/>
    <dgm:cxn modelId="{D0261ADA-3616-4B1A-B8D6-828324C479F3}" type="presOf" srcId="{D1E33BB9-101D-47E2-A669-FE0648E28D1B}" destId="{BB9FDED9-76CA-4DAF-B1B5-D9C68073490F}" srcOrd="0" destOrd="0" presId="urn:microsoft.com/office/officeart/2005/8/layout/default"/>
    <dgm:cxn modelId="{C4ABA7E9-59B0-4D8C-819B-80A8D39A4187}" srcId="{2603237D-C2C0-41CC-9BA6-52663F0DA216}" destId="{8154F1C7-75AC-46F9-8315-8EBB1071B89B}" srcOrd="0" destOrd="0" parTransId="{A5F5A7E0-4486-428F-86DD-951882B3342C}" sibTransId="{F556D80A-F965-4FEC-866E-B2539938EA80}"/>
    <dgm:cxn modelId="{853DB7EA-CFAE-4DE4-9D02-AAFBB360A946}" type="presOf" srcId="{8CFDBBC0-868A-43F1-8D4B-27848713277F}" destId="{3B984010-DBCC-4620-BD79-AD4CAB1DED43}" srcOrd="0" destOrd="0" presId="urn:microsoft.com/office/officeart/2005/8/layout/default"/>
    <dgm:cxn modelId="{2510F4EA-D2B1-47A9-81AD-AE9D227E5CCA}" srcId="{2603237D-C2C0-41CC-9BA6-52663F0DA216}" destId="{B2C64F79-8707-496A-8094-C31146202E38}" srcOrd="11" destOrd="0" parTransId="{9F324A41-5C3C-4B91-BF24-47CF6364333C}" sibTransId="{23F86653-C428-45D6-AAD6-C7CEC19F3DFA}"/>
    <dgm:cxn modelId="{3A9D62F1-A05F-489E-B242-3DD7A7F26B83}" type="presOf" srcId="{79D9FF56-AAF8-42B2-A689-8460CE1BA0F9}" destId="{1777A93A-C015-459D-B28A-F8396BEC2616}" srcOrd="0" destOrd="0" presId="urn:microsoft.com/office/officeart/2005/8/layout/default"/>
    <dgm:cxn modelId="{D684F3FA-1EFA-43F7-91C9-299086D2A60F}" type="presOf" srcId="{239A2B18-FD4C-4A66-87C3-86D4725B7545}" destId="{2A1E0A7A-D831-41BC-8919-013D1A604977}" srcOrd="0" destOrd="0" presId="urn:microsoft.com/office/officeart/2005/8/layout/default"/>
    <dgm:cxn modelId="{98C40BFC-C884-4A5E-ACE9-771C0D593E98}" srcId="{2603237D-C2C0-41CC-9BA6-52663F0DA216}" destId="{E6B1CA32-78C9-44FD-A527-567C9D8DF955}" srcOrd="4" destOrd="0" parTransId="{7D278CB3-2630-4CCE-8D5C-267C4E16598F}" sibTransId="{63385EEA-DF22-4EB1-8FE8-D944906F9442}"/>
    <dgm:cxn modelId="{29FF5FFD-13DB-48E9-A1D5-BD3E55BE631B}" type="presOf" srcId="{B2C64F79-8707-496A-8094-C31146202E38}" destId="{F266A491-6D03-431E-896F-9BC476E5D56F}" srcOrd="0" destOrd="0" presId="urn:microsoft.com/office/officeart/2005/8/layout/default"/>
    <dgm:cxn modelId="{F61CECFE-2755-4BE7-B010-8A3972F9FA5F}" srcId="{2603237D-C2C0-41CC-9BA6-52663F0DA216}" destId="{528922DF-2BB5-4917-868F-61D78374555B}" srcOrd="5" destOrd="0" parTransId="{56CC68E2-85DE-41DF-8923-E6FFF8325E18}" sibTransId="{23FD3961-48D3-440D-BAAD-3FD07673F219}"/>
    <dgm:cxn modelId="{18C2F046-9582-4E7E-AC77-289FA973F024}" type="presParOf" srcId="{55574C24-DC82-401B-A741-9FAFE205528F}" destId="{FFBF3286-2620-4F03-BF56-57A81EC08173}" srcOrd="0" destOrd="0" presId="urn:microsoft.com/office/officeart/2005/8/layout/default"/>
    <dgm:cxn modelId="{755D5441-9F49-4D1E-A008-B5C404820410}" type="presParOf" srcId="{55574C24-DC82-401B-A741-9FAFE205528F}" destId="{B92932F6-5E80-44BE-95D5-8428FF8B06A6}" srcOrd="1" destOrd="0" presId="urn:microsoft.com/office/officeart/2005/8/layout/default"/>
    <dgm:cxn modelId="{FB0D6745-BB82-4204-9E7A-C89D14BDA328}" type="presParOf" srcId="{55574C24-DC82-401B-A741-9FAFE205528F}" destId="{E45B68DF-1729-4337-B4DB-176CEC5088EB}" srcOrd="2" destOrd="0" presId="urn:microsoft.com/office/officeart/2005/8/layout/default"/>
    <dgm:cxn modelId="{216473D7-1E25-4F82-A376-20083D499363}" type="presParOf" srcId="{55574C24-DC82-401B-A741-9FAFE205528F}" destId="{7E6F1F0D-B3B3-4120-8EEE-21E25419B412}" srcOrd="3" destOrd="0" presId="urn:microsoft.com/office/officeart/2005/8/layout/default"/>
    <dgm:cxn modelId="{E81ED829-6BAD-4CBB-A26E-1DFF7C92202C}" type="presParOf" srcId="{55574C24-DC82-401B-A741-9FAFE205528F}" destId="{BD2069AA-148B-4974-B945-0BFF51F0CA06}" srcOrd="4" destOrd="0" presId="urn:microsoft.com/office/officeart/2005/8/layout/default"/>
    <dgm:cxn modelId="{6024F6AB-1448-427F-912C-99516BAAB200}" type="presParOf" srcId="{55574C24-DC82-401B-A741-9FAFE205528F}" destId="{4FA003BD-538D-4555-80A0-F460B6CDD1EE}" srcOrd="5" destOrd="0" presId="urn:microsoft.com/office/officeart/2005/8/layout/default"/>
    <dgm:cxn modelId="{25DE8ADD-51CE-446A-9D0F-EAD9CF59586D}" type="presParOf" srcId="{55574C24-DC82-401B-A741-9FAFE205528F}" destId="{AEF182D3-3620-440F-BC10-D741C4F0A9C4}" srcOrd="6" destOrd="0" presId="urn:microsoft.com/office/officeart/2005/8/layout/default"/>
    <dgm:cxn modelId="{7CADE427-016A-4C99-AF53-6C776F762699}" type="presParOf" srcId="{55574C24-DC82-401B-A741-9FAFE205528F}" destId="{EFBA54CD-9784-45B7-8ECF-16DA3C783649}" srcOrd="7" destOrd="0" presId="urn:microsoft.com/office/officeart/2005/8/layout/default"/>
    <dgm:cxn modelId="{91CE1B14-F921-498C-892C-DCD2097B2FF6}" type="presParOf" srcId="{55574C24-DC82-401B-A741-9FAFE205528F}" destId="{8ED56326-FDC0-464C-BC57-E248B6537E0D}" srcOrd="8" destOrd="0" presId="urn:microsoft.com/office/officeart/2005/8/layout/default"/>
    <dgm:cxn modelId="{29E29492-6320-42DC-BB5B-FDA8100396F2}" type="presParOf" srcId="{55574C24-DC82-401B-A741-9FAFE205528F}" destId="{23D3283D-8DA9-4681-8F83-209EDB389DAB}" srcOrd="9" destOrd="0" presId="urn:microsoft.com/office/officeart/2005/8/layout/default"/>
    <dgm:cxn modelId="{0F7737E6-DB97-4A06-8748-C7D057A4534D}" type="presParOf" srcId="{55574C24-DC82-401B-A741-9FAFE205528F}" destId="{2A0048C1-0298-4983-AC40-D6A49B37D9DD}" srcOrd="10" destOrd="0" presId="urn:microsoft.com/office/officeart/2005/8/layout/default"/>
    <dgm:cxn modelId="{99F4EC66-8775-4D6C-8E88-DDAF78DEEA0A}" type="presParOf" srcId="{55574C24-DC82-401B-A741-9FAFE205528F}" destId="{F0EFE706-F117-41D3-B48F-DD5D49229327}" srcOrd="11" destOrd="0" presId="urn:microsoft.com/office/officeart/2005/8/layout/default"/>
    <dgm:cxn modelId="{85D64697-DEC7-47BE-B69C-04E9CF775A06}" type="presParOf" srcId="{55574C24-DC82-401B-A741-9FAFE205528F}" destId="{FEBC6FC7-E4B0-4B05-8A26-11248F96E4E2}" srcOrd="12" destOrd="0" presId="urn:microsoft.com/office/officeart/2005/8/layout/default"/>
    <dgm:cxn modelId="{913C92DB-2BC7-41CF-82D7-27C8122519A9}" type="presParOf" srcId="{55574C24-DC82-401B-A741-9FAFE205528F}" destId="{6300B5BB-7FEA-47A4-A056-BECE405330F7}" srcOrd="13" destOrd="0" presId="urn:microsoft.com/office/officeart/2005/8/layout/default"/>
    <dgm:cxn modelId="{61F827AB-31D6-4CA0-9D9A-0271FD3A07A8}" type="presParOf" srcId="{55574C24-DC82-401B-A741-9FAFE205528F}" destId="{44C6AE4D-915F-485E-9256-7C42FF620C3A}" srcOrd="14" destOrd="0" presId="urn:microsoft.com/office/officeart/2005/8/layout/default"/>
    <dgm:cxn modelId="{9D2689E2-81CF-4B1B-A1A2-645E07C43045}" type="presParOf" srcId="{55574C24-DC82-401B-A741-9FAFE205528F}" destId="{C51C3F29-C357-45F3-9888-23E28D45DB26}" srcOrd="15" destOrd="0" presId="urn:microsoft.com/office/officeart/2005/8/layout/default"/>
    <dgm:cxn modelId="{E5E37B52-B5E8-43B5-A86A-E07CCE97A92B}" type="presParOf" srcId="{55574C24-DC82-401B-A741-9FAFE205528F}" destId="{C8FD80B7-A88E-4B35-8526-AF127E4FEAA8}" srcOrd="16" destOrd="0" presId="urn:microsoft.com/office/officeart/2005/8/layout/default"/>
    <dgm:cxn modelId="{4B866F60-9AAE-44A0-9FD1-649600A22B7F}" type="presParOf" srcId="{55574C24-DC82-401B-A741-9FAFE205528F}" destId="{54EBF705-5B56-40A0-BD40-23D5A48AA477}" srcOrd="17" destOrd="0" presId="urn:microsoft.com/office/officeart/2005/8/layout/default"/>
    <dgm:cxn modelId="{C59D3ACC-2A29-4306-9337-5376C62DF827}" type="presParOf" srcId="{55574C24-DC82-401B-A741-9FAFE205528F}" destId="{B541DD80-552D-47C8-8872-8303F798F5AA}" srcOrd="18" destOrd="0" presId="urn:microsoft.com/office/officeart/2005/8/layout/default"/>
    <dgm:cxn modelId="{55CAFF43-56C8-4FF2-AA8E-EC6F2016B23E}" type="presParOf" srcId="{55574C24-DC82-401B-A741-9FAFE205528F}" destId="{ACBE98AC-BD29-4B3B-95EC-9EF11D090435}" srcOrd="19" destOrd="0" presId="urn:microsoft.com/office/officeart/2005/8/layout/default"/>
    <dgm:cxn modelId="{00B21015-8400-400D-973F-D8B1F0DB51A7}" type="presParOf" srcId="{55574C24-DC82-401B-A741-9FAFE205528F}" destId="{2A1E0A7A-D831-41BC-8919-013D1A604977}" srcOrd="20" destOrd="0" presId="urn:microsoft.com/office/officeart/2005/8/layout/default"/>
    <dgm:cxn modelId="{3991FF75-8C65-4274-9C38-682249DCF82E}" type="presParOf" srcId="{55574C24-DC82-401B-A741-9FAFE205528F}" destId="{92B78E2E-F41E-4BE9-8A0D-A1120C050639}" srcOrd="21" destOrd="0" presId="urn:microsoft.com/office/officeart/2005/8/layout/default"/>
    <dgm:cxn modelId="{497B365A-AB3E-40F9-836F-150B4D4CD8E5}" type="presParOf" srcId="{55574C24-DC82-401B-A741-9FAFE205528F}" destId="{F266A491-6D03-431E-896F-9BC476E5D56F}" srcOrd="22" destOrd="0" presId="urn:microsoft.com/office/officeart/2005/8/layout/default"/>
    <dgm:cxn modelId="{E85DC24D-7C96-4FC0-8018-9D9AA592BAA8}" type="presParOf" srcId="{55574C24-DC82-401B-A741-9FAFE205528F}" destId="{8D3819A1-FA5A-49AD-8C1D-D9DBD57AE2D8}" srcOrd="23" destOrd="0" presId="urn:microsoft.com/office/officeart/2005/8/layout/default"/>
    <dgm:cxn modelId="{46DCD74A-3EC7-4698-9EB7-339CA1C04A32}" type="presParOf" srcId="{55574C24-DC82-401B-A741-9FAFE205528F}" destId="{69C3DF16-8704-48AF-BDCE-E03FB6DCA752}" srcOrd="24" destOrd="0" presId="urn:microsoft.com/office/officeart/2005/8/layout/default"/>
    <dgm:cxn modelId="{015D6229-14F0-4CE3-9FFA-3B2F8411BBCF}" type="presParOf" srcId="{55574C24-DC82-401B-A741-9FAFE205528F}" destId="{7CE032B7-5EA0-449A-BA62-D487D7FB6E2E}" srcOrd="25" destOrd="0" presId="urn:microsoft.com/office/officeart/2005/8/layout/default"/>
    <dgm:cxn modelId="{3E7B2F80-FD5E-451F-BD8F-0A5EBF960E8D}" type="presParOf" srcId="{55574C24-DC82-401B-A741-9FAFE205528F}" destId="{412A2043-F4A7-4F71-88C3-9016E3F7CFBB}" srcOrd="26" destOrd="0" presId="urn:microsoft.com/office/officeart/2005/8/layout/default"/>
    <dgm:cxn modelId="{003D56D5-8078-4323-BFB8-4A1179C23180}" type="presParOf" srcId="{55574C24-DC82-401B-A741-9FAFE205528F}" destId="{E11FEE9E-31BD-4695-A0F5-D442B133CD2F}" srcOrd="27" destOrd="0" presId="urn:microsoft.com/office/officeart/2005/8/layout/default"/>
    <dgm:cxn modelId="{6C94DB7C-6C60-47BA-81B3-205A6C0B65FE}" type="presParOf" srcId="{55574C24-DC82-401B-A741-9FAFE205528F}" destId="{29EDF064-A551-48BA-8B74-B7A951F726E4}" srcOrd="28" destOrd="0" presId="urn:microsoft.com/office/officeart/2005/8/layout/default"/>
    <dgm:cxn modelId="{AC104B35-8227-4046-9E2B-BE3486197396}" type="presParOf" srcId="{55574C24-DC82-401B-A741-9FAFE205528F}" destId="{747732B1-CCEC-4844-9B42-4FAA709C991C}" srcOrd="29" destOrd="0" presId="urn:microsoft.com/office/officeart/2005/8/layout/default"/>
    <dgm:cxn modelId="{C8B1E139-FCE5-41C4-9A78-0CA1C02FA8E2}" type="presParOf" srcId="{55574C24-DC82-401B-A741-9FAFE205528F}" destId="{1AF75574-E089-47FB-9867-E5C0BE5E0CB3}" srcOrd="30" destOrd="0" presId="urn:microsoft.com/office/officeart/2005/8/layout/default"/>
    <dgm:cxn modelId="{3DA74A50-B850-49E5-A4B8-DEDDBC8C07AB}" type="presParOf" srcId="{55574C24-DC82-401B-A741-9FAFE205528F}" destId="{BD606D23-E009-44D2-A89D-2DB1D0A834BB}" srcOrd="31" destOrd="0" presId="urn:microsoft.com/office/officeart/2005/8/layout/default"/>
    <dgm:cxn modelId="{654396F3-CECD-49A1-A38D-2BF667D8232F}" type="presParOf" srcId="{55574C24-DC82-401B-A741-9FAFE205528F}" destId="{0DFE92BB-23B9-4EA4-8058-935D7EF98B41}" srcOrd="32" destOrd="0" presId="urn:microsoft.com/office/officeart/2005/8/layout/default"/>
    <dgm:cxn modelId="{E383578E-E9A9-4649-A62C-2744A52C436E}" type="presParOf" srcId="{55574C24-DC82-401B-A741-9FAFE205528F}" destId="{AA2410C7-52A6-415B-93D5-D6C0D064F436}" srcOrd="33" destOrd="0" presId="urn:microsoft.com/office/officeart/2005/8/layout/default"/>
    <dgm:cxn modelId="{05561AD9-8FCA-491C-86AC-537FCF52DD39}" type="presParOf" srcId="{55574C24-DC82-401B-A741-9FAFE205528F}" destId="{EF4E18B3-D79A-4066-92FD-75112758D561}" srcOrd="34" destOrd="0" presId="urn:microsoft.com/office/officeart/2005/8/layout/default"/>
    <dgm:cxn modelId="{194D6567-830C-4258-8AC4-D1F442B4DEC1}" type="presParOf" srcId="{55574C24-DC82-401B-A741-9FAFE205528F}" destId="{CAF24574-2BDF-4C18-8210-B6053B9A5CC0}" srcOrd="35" destOrd="0" presId="urn:microsoft.com/office/officeart/2005/8/layout/default"/>
    <dgm:cxn modelId="{307BFFEA-3E6B-484D-9DA8-EC4CB930934D}" type="presParOf" srcId="{55574C24-DC82-401B-A741-9FAFE205528F}" destId="{FD78D714-527F-482D-A090-E08C8F4D24FF}" srcOrd="36" destOrd="0" presId="urn:microsoft.com/office/officeart/2005/8/layout/default"/>
    <dgm:cxn modelId="{C0A89A34-72C9-4659-A243-AE3F9444CDD7}" type="presParOf" srcId="{55574C24-DC82-401B-A741-9FAFE205528F}" destId="{8452493D-0689-4624-B86B-8BDE525D99A8}" srcOrd="37" destOrd="0" presId="urn:microsoft.com/office/officeart/2005/8/layout/default"/>
    <dgm:cxn modelId="{782DEE6B-8436-4C51-B5F6-C51DD4630320}" type="presParOf" srcId="{55574C24-DC82-401B-A741-9FAFE205528F}" destId="{2DC09D83-D238-4C0F-8037-8B9C30DC39DD}" srcOrd="38" destOrd="0" presId="urn:microsoft.com/office/officeart/2005/8/layout/default"/>
    <dgm:cxn modelId="{1C25FE9F-9839-4099-8E9E-8A7553918662}" type="presParOf" srcId="{55574C24-DC82-401B-A741-9FAFE205528F}" destId="{7440A27B-1A76-49E7-9748-AC5AB23AD8B2}" srcOrd="39" destOrd="0" presId="urn:microsoft.com/office/officeart/2005/8/layout/default"/>
    <dgm:cxn modelId="{86219BF4-89C2-4B02-BB1F-2267EA71BFF7}" type="presParOf" srcId="{55574C24-DC82-401B-A741-9FAFE205528F}" destId="{5333D335-4D51-45DD-BEDF-B01445FCB91B}" srcOrd="40" destOrd="0" presId="urn:microsoft.com/office/officeart/2005/8/layout/default"/>
    <dgm:cxn modelId="{AAC559C0-E59A-4872-BDBB-B7445B8F2296}" type="presParOf" srcId="{55574C24-DC82-401B-A741-9FAFE205528F}" destId="{744FBC7A-7BF1-46FE-8DDF-973B90F3D36E}" srcOrd="41" destOrd="0" presId="urn:microsoft.com/office/officeart/2005/8/layout/default"/>
    <dgm:cxn modelId="{40C9D01B-E395-45F4-BCA9-AA56C8DEFEF3}" type="presParOf" srcId="{55574C24-DC82-401B-A741-9FAFE205528F}" destId="{6A620FA4-024B-4662-880D-838D5B26F728}" srcOrd="42" destOrd="0" presId="urn:microsoft.com/office/officeart/2005/8/layout/default"/>
    <dgm:cxn modelId="{FD2D158A-2644-48BC-9A2A-1ABD1D4E1A4C}" type="presParOf" srcId="{55574C24-DC82-401B-A741-9FAFE205528F}" destId="{046DA4C3-E484-4197-97F0-0BBA03B18A11}" srcOrd="43" destOrd="0" presId="urn:microsoft.com/office/officeart/2005/8/layout/default"/>
    <dgm:cxn modelId="{62EECEAF-A850-4811-88C5-C8A751973197}" type="presParOf" srcId="{55574C24-DC82-401B-A741-9FAFE205528F}" destId="{BB9FDED9-76CA-4DAF-B1B5-D9C68073490F}" srcOrd="44" destOrd="0" presId="urn:microsoft.com/office/officeart/2005/8/layout/default"/>
    <dgm:cxn modelId="{05922896-9929-479C-BD27-793C341339DA}" type="presParOf" srcId="{55574C24-DC82-401B-A741-9FAFE205528F}" destId="{861BDD9A-0615-4D09-9A8F-8168B0ACC8CC}" srcOrd="45" destOrd="0" presId="urn:microsoft.com/office/officeart/2005/8/layout/default"/>
    <dgm:cxn modelId="{8ACD9E9F-2384-4774-86B0-F4E574C19DB7}" type="presParOf" srcId="{55574C24-DC82-401B-A741-9FAFE205528F}" destId="{78C1D040-049A-47CA-81BC-D83885AD3F95}" srcOrd="46" destOrd="0" presId="urn:microsoft.com/office/officeart/2005/8/layout/default"/>
    <dgm:cxn modelId="{80AE195B-69D1-44C2-8659-B7EE574EC395}" type="presParOf" srcId="{55574C24-DC82-401B-A741-9FAFE205528F}" destId="{11E54EC7-AA62-408E-856D-DFAC8FC50674}" srcOrd="47" destOrd="0" presId="urn:microsoft.com/office/officeart/2005/8/layout/default"/>
    <dgm:cxn modelId="{01CA37C2-6C37-49D6-92EA-CB36AECBF3FC}" type="presParOf" srcId="{55574C24-DC82-401B-A741-9FAFE205528F}" destId="{39F49A51-E66F-471B-972A-470F176AF831}" srcOrd="48" destOrd="0" presId="urn:microsoft.com/office/officeart/2005/8/layout/default"/>
    <dgm:cxn modelId="{542A008E-F9C3-4AF4-8EEE-F12E37709B08}" type="presParOf" srcId="{55574C24-DC82-401B-A741-9FAFE205528F}" destId="{39007041-D47F-4C78-ABE7-FEE0A7A6DDE8}" srcOrd="49" destOrd="0" presId="urn:microsoft.com/office/officeart/2005/8/layout/default"/>
    <dgm:cxn modelId="{CBD89E9B-2DDE-4430-8F8E-391C8F7DEFE0}" type="presParOf" srcId="{55574C24-DC82-401B-A741-9FAFE205528F}" destId="{23FAE9E6-5094-472A-845F-585F9D253885}" srcOrd="50" destOrd="0" presId="urn:microsoft.com/office/officeart/2005/8/layout/default"/>
    <dgm:cxn modelId="{FFFD0994-C54F-42BD-B54B-193891706343}" type="presParOf" srcId="{55574C24-DC82-401B-A741-9FAFE205528F}" destId="{FA919F7E-0788-4533-A027-0D9A63D5E071}" srcOrd="51" destOrd="0" presId="urn:microsoft.com/office/officeart/2005/8/layout/default"/>
    <dgm:cxn modelId="{1444A8E2-40E4-45D4-9562-7DB4D8A235BC}" type="presParOf" srcId="{55574C24-DC82-401B-A741-9FAFE205528F}" destId="{6D59A5DB-90F9-457F-8625-E1B65E715FC7}" srcOrd="52" destOrd="0" presId="urn:microsoft.com/office/officeart/2005/8/layout/default"/>
    <dgm:cxn modelId="{D664D975-EE7C-423B-A6DD-BB39E4BFEDB4}" type="presParOf" srcId="{55574C24-DC82-401B-A741-9FAFE205528F}" destId="{4AD0DE97-00CB-4265-8087-B92C57CA375D}" srcOrd="53" destOrd="0" presId="urn:microsoft.com/office/officeart/2005/8/layout/default"/>
    <dgm:cxn modelId="{60515AB9-ED41-4E06-8754-0496D69AE690}" type="presParOf" srcId="{55574C24-DC82-401B-A741-9FAFE205528F}" destId="{1777A93A-C015-459D-B28A-F8396BEC2616}" srcOrd="54" destOrd="0" presId="urn:microsoft.com/office/officeart/2005/8/layout/default"/>
    <dgm:cxn modelId="{57040175-AEAF-474A-8051-241818D753F6}" type="presParOf" srcId="{55574C24-DC82-401B-A741-9FAFE205528F}" destId="{BAD305F6-BE55-4950-A9BB-F9F8A4AF9308}" srcOrd="55" destOrd="0" presId="urn:microsoft.com/office/officeart/2005/8/layout/default"/>
    <dgm:cxn modelId="{18A9FF44-C45C-420A-812E-C82D9074DEC8}" type="presParOf" srcId="{55574C24-DC82-401B-A741-9FAFE205528F}" destId="{7F401F79-AF34-4BAE-9F43-B74AEE8D5BBA}" srcOrd="56" destOrd="0" presId="urn:microsoft.com/office/officeart/2005/8/layout/default"/>
    <dgm:cxn modelId="{A2FFD59A-368C-4A9B-BD45-8967882E0A10}" type="presParOf" srcId="{55574C24-DC82-401B-A741-9FAFE205528F}" destId="{0C4E6318-D4D2-4719-B026-9BABA04C7801}" srcOrd="57" destOrd="0" presId="urn:microsoft.com/office/officeart/2005/8/layout/default"/>
    <dgm:cxn modelId="{F6CA9AA7-DAE5-46B6-86F9-9649086EE5D0}" type="presParOf" srcId="{55574C24-DC82-401B-A741-9FAFE205528F}" destId="{F2F8E66A-9E45-4537-AFD0-3371BE70C5B5}" srcOrd="58" destOrd="0" presId="urn:microsoft.com/office/officeart/2005/8/layout/default"/>
    <dgm:cxn modelId="{AE5EA3B1-DB09-4A43-8416-C186DF138105}" type="presParOf" srcId="{55574C24-DC82-401B-A741-9FAFE205528F}" destId="{E8619BE7-F2D1-45C5-B59A-19B9B79078DD}" srcOrd="59" destOrd="0" presId="urn:microsoft.com/office/officeart/2005/8/layout/default"/>
    <dgm:cxn modelId="{EBA6FED8-77C2-4F05-992A-0353490B2FFF}" type="presParOf" srcId="{55574C24-DC82-401B-A741-9FAFE205528F}" destId="{3B984010-DBCC-4620-BD79-AD4CAB1DED43}" srcOrd="60" destOrd="0" presId="urn:microsoft.com/office/officeart/2005/8/layout/default"/>
    <dgm:cxn modelId="{3B9BB502-7AB8-4A20-AC08-B07228987BB4}" type="presParOf" srcId="{55574C24-DC82-401B-A741-9FAFE205528F}" destId="{5A20E74D-EE71-4BB6-BE2A-6E83D6BF4873}" srcOrd="61" destOrd="0" presId="urn:microsoft.com/office/officeart/2005/8/layout/default"/>
    <dgm:cxn modelId="{F12A7B78-A04E-4272-83A2-3FA4EEC13D0A}" type="presParOf" srcId="{55574C24-DC82-401B-A741-9FAFE205528F}" destId="{ADE60739-8CFA-4E8E-BEB6-0A86FDE40951}" srcOrd="62" destOrd="0" presId="urn:microsoft.com/office/officeart/2005/8/layout/default"/>
    <dgm:cxn modelId="{E26BD410-8898-4251-8E39-5B9AF61E2D6B}" type="presParOf" srcId="{55574C24-DC82-401B-A741-9FAFE205528F}" destId="{1D439E0B-37DB-4145-94CE-F66EB22D23F5}" srcOrd="63" destOrd="0" presId="urn:microsoft.com/office/officeart/2005/8/layout/default"/>
    <dgm:cxn modelId="{0A7AAA3E-B4D8-4E6C-8399-ECD1171F0524}" type="presParOf" srcId="{55574C24-DC82-401B-A741-9FAFE205528F}" destId="{703EB7DC-ED38-4B63-B385-1E5E3D14B336}" srcOrd="6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06AAC7-B9A4-4EEB-BFB3-620E5FE990E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t-BR"/>
        </a:p>
      </dgm:t>
    </dgm:pt>
    <dgm:pt modelId="{E8E8A2AB-AFEE-412D-B63C-E5B1AA398D85}">
      <dgm:prSet custT="1"/>
      <dgm:spPr/>
      <dgm:t>
        <a:bodyPr/>
        <a:lstStyle/>
        <a:p>
          <a:r>
            <a:rPr lang="pt-BR" sz="1100" dirty="0">
              <a:latin typeface="TOGETHER SANS"/>
            </a:rPr>
            <a:t>promocional</a:t>
          </a:r>
        </a:p>
      </dgm:t>
    </dgm:pt>
    <dgm:pt modelId="{D0A9F6AC-6FAB-4E92-A98F-34C8E33F2F2A}" type="parTrans" cxnId="{7349D29E-8470-42FB-A302-CFE4DD13F16C}">
      <dgm:prSet/>
      <dgm:spPr/>
      <dgm:t>
        <a:bodyPr/>
        <a:lstStyle/>
        <a:p>
          <a:endParaRPr lang="pt-BR" sz="1100">
            <a:latin typeface="TOGETHER SANS"/>
          </a:endParaRPr>
        </a:p>
      </dgm:t>
    </dgm:pt>
    <dgm:pt modelId="{D9E1F988-58BB-4DF2-B846-92A5F04C8A43}" type="sibTrans" cxnId="{7349D29E-8470-42FB-A302-CFE4DD13F16C}">
      <dgm:prSet/>
      <dgm:spPr/>
      <dgm:t>
        <a:bodyPr/>
        <a:lstStyle/>
        <a:p>
          <a:endParaRPr lang="pt-BR" sz="1100">
            <a:latin typeface="TOGETHER SANS"/>
          </a:endParaRPr>
        </a:p>
      </dgm:t>
    </dgm:pt>
    <dgm:pt modelId="{04DA91E8-0FBF-4EFD-AB82-308D985912CF}">
      <dgm:prSet custT="1"/>
      <dgm:spPr/>
      <dgm:t>
        <a:bodyPr/>
        <a:lstStyle/>
        <a:p>
          <a:r>
            <a:rPr lang="pt-BR" sz="1100">
              <a:latin typeface="TOGETHER SANS"/>
            </a:rPr>
            <a:t>empresarial</a:t>
          </a:r>
        </a:p>
      </dgm:t>
    </dgm:pt>
    <dgm:pt modelId="{4C2816CB-9CD6-4733-BF3D-58078116755F}" type="parTrans" cxnId="{C78D23E7-1B5F-4325-B418-D2B0DB8EDB10}">
      <dgm:prSet/>
      <dgm:spPr/>
      <dgm:t>
        <a:bodyPr/>
        <a:lstStyle/>
        <a:p>
          <a:endParaRPr lang="pt-BR" sz="1100">
            <a:latin typeface="TOGETHER SANS"/>
          </a:endParaRPr>
        </a:p>
      </dgm:t>
    </dgm:pt>
    <dgm:pt modelId="{E7396F56-8DF6-4706-914C-A6B583612F0D}" type="sibTrans" cxnId="{C78D23E7-1B5F-4325-B418-D2B0DB8EDB10}">
      <dgm:prSet/>
      <dgm:spPr/>
      <dgm:t>
        <a:bodyPr/>
        <a:lstStyle/>
        <a:p>
          <a:endParaRPr lang="pt-BR" sz="1100">
            <a:latin typeface="TOGETHER SANS"/>
          </a:endParaRPr>
        </a:p>
      </dgm:t>
    </dgm:pt>
    <dgm:pt modelId="{E6D66A80-061B-4DCF-83FF-4258ED5B96CD}">
      <dgm:prSet custT="1"/>
      <dgm:spPr/>
      <dgm:t>
        <a:bodyPr/>
        <a:lstStyle/>
        <a:p>
          <a:r>
            <a:rPr lang="pt-BR" sz="1100">
              <a:latin typeface="TOGETHER SANS"/>
            </a:rPr>
            <a:t>corporativo</a:t>
          </a:r>
        </a:p>
      </dgm:t>
    </dgm:pt>
    <dgm:pt modelId="{5A8B2B3E-745D-4809-A95E-883A500EBD32}" type="parTrans" cxnId="{30F295DE-DD96-436C-BE7F-4439995A198E}">
      <dgm:prSet/>
      <dgm:spPr/>
      <dgm:t>
        <a:bodyPr/>
        <a:lstStyle/>
        <a:p>
          <a:endParaRPr lang="pt-BR" sz="1100">
            <a:latin typeface="TOGETHER SANS"/>
          </a:endParaRPr>
        </a:p>
      </dgm:t>
    </dgm:pt>
    <dgm:pt modelId="{ACED4F59-048B-4F55-AB6E-C4D6DF53ECB5}" type="sibTrans" cxnId="{30F295DE-DD96-436C-BE7F-4439995A198E}">
      <dgm:prSet/>
      <dgm:spPr/>
      <dgm:t>
        <a:bodyPr/>
        <a:lstStyle/>
        <a:p>
          <a:endParaRPr lang="pt-BR" sz="1100">
            <a:latin typeface="TOGETHER SANS"/>
          </a:endParaRPr>
        </a:p>
      </dgm:t>
    </dgm:pt>
    <dgm:pt modelId="{24B9AB13-A2CE-4EC5-B6FE-90BEA421CEDE}">
      <dgm:prSet custT="1"/>
      <dgm:spPr/>
      <dgm:t>
        <a:bodyPr/>
        <a:lstStyle/>
        <a:p>
          <a:r>
            <a:rPr lang="pt-BR" sz="1100" dirty="0">
              <a:latin typeface="TOGETHER SANS"/>
            </a:rPr>
            <a:t>folclórico</a:t>
          </a:r>
        </a:p>
      </dgm:t>
    </dgm:pt>
    <dgm:pt modelId="{CD3BEB7E-8DA7-416B-BE39-6B93C66E4316}" type="parTrans" cxnId="{54FC8893-1548-4929-8558-10D204671FA5}">
      <dgm:prSet/>
      <dgm:spPr/>
      <dgm:t>
        <a:bodyPr/>
        <a:lstStyle/>
        <a:p>
          <a:endParaRPr lang="pt-BR" sz="1100">
            <a:latin typeface="TOGETHER SANS"/>
          </a:endParaRPr>
        </a:p>
      </dgm:t>
    </dgm:pt>
    <dgm:pt modelId="{D04BB8E1-4F7D-4BD1-93BB-BAB2C0EEDD18}" type="sibTrans" cxnId="{54FC8893-1548-4929-8558-10D204671FA5}">
      <dgm:prSet/>
      <dgm:spPr/>
      <dgm:t>
        <a:bodyPr/>
        <a:lstStyle/>
        <a:p>
          <a:endParaRPr lang="pt-BR" sz="1100">
            <a:latin typeface="TOGETHER SANS"/>
          </a:endParaRPr>
        </a:p>
      </dgm:t>
    </dgm:pt>
    <dgm:pt modelId="{425F597A-D116-4807-B294-68F90E54247D}" type="pres">
      <dgm:prSet presAssocID="{9C06AAC7-B9A4-4EEB-BFB3-620E5FE990E5}" presName="linear" presStyleCnt="0">
        <dgm:presLayoutVars>
          <dgm:dir/>
          <dgm:animLvl val="lvl"/>
          <dgm:resizeHandles val="exact"/>
        </dgm:presLayoutVars>
      </dgm:prSet>
      <dgm:spPr/>
    </dgm:pt>
    <dgm:pt modelId="{AA2A00BA-F552-49E8-8116-A30CAB7117EE}" type="pres">
      <dgm:prSet presAssocID="{E8E8A2AB-AFEE-412D-B63C-E5B1AA398D85}" presName="parentLin" presStyleCnt="0"/>
      <dgm:spPr/>
    </dgm:pt>
    <dgm:pt modelId="{2A331C2A-245C-4D86-A821-B31E47431B01}" type="pres">
      <dgm:prSet presAssocID="{E8E8A2AB-AFEE-412D-B63C-E5B1AA398D85}" presName="parentLeftMargin" presStyleLbl="node1" presStyleIdx="0" presStyleCnt="4"/>
      <dgm:spPr/>
    </dgm:pt>
    <dgm:pt modelId="{786A1816-5E85-43D3-B0D1-F6650597ED28}" type="pres">
      <dgm:prSet presAssocID="{E8E8A2AB-AFEE-412D-B63C-E5B1AA398D85}" presName="parentText" presStyleLbl="node1" presStyleIdx="0" presStyleCnt="4">
        <dgm:presLayoutVars>
          <dgm:chMax val="0"/>
          <dgm:bulletEnabled val="1"/>
        </dgm:presLayoutVars>
      </dgm:prSet>
      <dgm:spPr/>
    </dgm:pt>
    <dgm:pt modelId="{BB812AB2-50F4-4DDC-9AA8-942ACA18125E}" type="pres">
      <dgm:prSet presAssocID="{E8E8A2AB-AFEE-412D-B63C-E5B1AA398D85}" presName="negativeSpace" presStyleCnt="0"/>
      <dgm:spPr/>
    </dgm:pt>
    <dgm:pt modelId="{CFB77263-2C35-4854-A285-D89B7CA89D9F}" type="pres">
      <dgm:prSet presAssocID="{E8E8A2AB-AFEE-412D-B63C-E5B1AA398D85}" presName="childText" presStyleLbl="conFgAcc1" presStyleIdx="0" presStyleCnt="4" custLinFactNeighborY="-24061">
        <dgm:presLayoutVars>
          <dgm:bulletEnabled val="1"/>
        </dgm:presLayoutVars>
      </dgm:prSet>
      <dgm:spPr/>
    </dgm:pt>
    <dgm:pt modelId="{464A938A-602B-4E49-8145-791652E06E39}" type="pres">
      <dgm:prSet presAssocID="{D9E1F988-58BB-4DF2-B846-92A5F04C8A43}" presName="spaceBetweenRectangles" presStyleCnt="0"/>
      <dgm:spPr/>
    </dgm:pt>
    <dgm:pt modelId="{1C931DBE-C4CC-46E1-8F72-E6FD2D3131E9}" type="pres">
      <dgm:prSet presAssocID="{04DA91E8-0FBF-4EFD-AB82-308D985912CF}" presName="parentLin" presStyleCnt="0"/>
      <dgm:spPr/>
    </dgm:pt>
    <dgm:pt modelId="{CFD7C033-571A-4614-8846-E5E1A0817738}" type="pres">
      <dgm:prSet presAssocID="{04DA91E8-0FBF-4EFD-AB82-308D985912CF}" presName="parentLeftMargin" presStyleLbl="node1" presStyleIdx="0" presStyleCnt="4"/>
      <dgm:spPr/>
    </dgm:pt>
    <dgm:pt modelId="{326359C4-0894-401C-9137-866C44533C0A}" type="pres">
      <dgm:prSet presAssocID="{04DA91E8-0FBF-4EFD-AB82-308D985912CF}" presName="parentText" presStyleLbl="node1" presStyleIdx="1" presStyleCnt="4">
        <dgm:presLayoutVars>
          <dgm:chMax val="0"/>
          <dgm:bulletEnabled val="1"/>
        </dgm:presLayoutVars>
      </dgm:prSet>
      <dgm:spPr/>
    </dgm:pt>
    <dgm:pt modelId="{9D385917-CFE2-4839-AC03-2BF7ACB8E2B5}" type="pres">
      <dgm:prSet presAssocID="{04DA91E8-0FBF-4EFD-AB82-308D985912CF}" presName="negativeSpace" presStyleCnt="0"/>
      <dgm:spPr/>
    </dgm:pt>
    <dgm:pt modelId="{576BEE03-EC2C-450C-AA96-368797D55503}" type="pres">
      <dgm:prSet presAssocID="{04DA91E8-0FBF-4EFD-AB82-308D985912CF}" presName="childText" presStyleLbl="conFgAcc1" presStyleIdx="1" presStyleCnt="4">
        <dgm:presLayoutVars>
          <dgm:bulletEnabled val="1"/>
        </dgm:presLayoutVars>
      </dgm:prSet>
      <dgm:spPr/>
    </dgm:pt>
    <dgm:pt modelId="{FF08FAF7-4C4D-4416-98E5-C5A9F9C65BD7}" type="pres">
      <dgm:prSet presAssocID="{E7396F56-8DF6-4706-914C-A6B583612F0D}" presName="spaceBetweenRectangles" presStyleCnt="0"/>
      <dgm:spPr/>
    </dgm:pt>
    <dgm:pt modelId="{512AE9AC-B95B-4CA8-A787-74C87345B5B1}" type="pres">
      <dgm:prSet presAssocID="{E6D66A80-061B-4DCF-83FF-4258ED5B96CD}" presName="parentLin" presStyleCnt="0"/>
      <dgm:spPr/>
    </dgm:pt>
    <dgm:pt modelId="{204E8566-FDCB-4E0A-8A03-368E6CF0E70E}" type="pres">
      <dgm:prSet presAssocID="{E6D66A80-061B-4DCF-83FF-4258ED5B96CD}" presName="parentLeftMargin" presStyleLbl="node1" presStyleIdx="1" presStyleCnt="4"/>
      <dgm:spPr/>
    </dgm:pt>
    <dgm:pt modelId="{6707B416-4387-4C21-9F72-0FEAE5C37A7D}" type="pres">
      <dgm:prSet presAssocID="{E6D66A80-061B-4DCF-83FF-4258ED5B96CD}" presName="parentText" presStyleLbl="node1" presStyleIdx="2" presStyleCnt="4">
        <dgm:presLayoutVars>
          <dgm:chMax val="0"/>
          <dgm:bulletEnabled val="1"/>
        </dgm:presLayoutVars>
      </dgm:prSet>
      <dgm:spPr/>
    </dgm:pt>
    <dgm:pt modelId="{547A3F1B-2809-44BA-A503-7B2852C344E2}" type="pres">
      <dgm:prSet presAssocID="{E6D66A80-061B-4DCF-83FF-4258ED5B96CD}" presName="negativeSpace" presStyleCnt="0"/>
      <dgm:spPr/>
    </dgm:pt>
    <dgm:pt modelId="{305EEDCF-6A65-4F25-94E0-527478F46425}" type="pres">
      <dgm:prSet presAssocID="{E6D66A80-061B-4DCF-83FF-4258ED5B96CD}" presName="childText" presStyleLbl="conFgAcc1" presStyleIdx="2" presStyleCnt="4">
        <dgm:presLayoutVars>
          <dgm:bulletEnabled val="1"/>
        </dgm:presLayoutVars>
      </dgm:prSet>
      <dgm:spPr/>
    </dgm:pt>
    <dgm:pt modelId="{E498D46A-74B5-49EA-8B5B-369AD98F0C3B}" type="pres">
      <dgm:prSet presAssocID="{ACED4F59-048B-4F55-AB6E-C4D6DF53ECB5}" presName="spaceBetweenRectangles" presStyleCnt="0"/>
      <dgm:spPr/>
    </dgm:pt>
    <dgm:pt modelId="{B729B406-B483-46F6-ABB4-4A9497EABEA0}" type="pres">
      <dgm:prSet presAssocID="{24B9AB13-A2CE-4EC5-B6FE-90BEA421CEDE}" presName="parentLin" presStyleCnt="0"/>
      <dgm:spPr/>
    </dgm:pt>
    <dgm:pt modelId="{B9EE07BF-4B4B-443B-A57E-74D50C717A85}" type="pres">
      <dgm:prSet presAssocID="{24B9AB13-A2CE-4EC5-B6FE-90BEA421CEDE}" presName="parentLeftMargin" presStyleLbl="node1" presStyleIdx="2" presStyleCnt="4"/>
      <dgm:spPr/>
    </dgm:pt>
    <dgm:pt modelId="{14C4C5CA-C004-4EF7-8058-08F48B648F63}" type="pres">
      <dgm:prSet presAssocID="{24B9AB13-A2CE-4EC5-B6FE-90BEA421CEDE}" presName="parentText" presStyleLbl="node1" presStyleIdx="3" presStyleCnt="4">
        <dgm:presLayoutVars>
          <dgm:chMax val="0"/>
          <dgm:bulletEnabled val="1"/>
        </dgm:presLayoutVars>
      </dgm:prSet>
      <dgm:spPr/>
    </dgm:pt>
    <dgm:pt modelId="{528CEEA1-01C4-4B26-96D6-C61BF8FAA8BA}" type="pres">
      <dgm:prSet presAssocID="{24B9AB13-A2CE-4EC5-B6FE-90BEA421CEDE}" presName="negativeSpace" presStyleCnt="0"/>
      <dgm:spPr/>
    </dgm:pt>
    <dgm:pt modelId="{46B38721-EF4A-4F28-8BFA-38F7F6BE683A}" type="pres">
      <dgm:prSet presAssocID="{24B9AB13-A2CE-4EC5-B6FE-90BEA421CEDE}" presName="childText" presStyleLbl="conFgAcc1" presStyleIdx="3" presStyleCnt="4">
        <dgm:presLayoutVars>
          <dgm:bulletEnabled val="1"/>
        </dgm:presLayoutVars>
      </dgm:prSet>
      <dgm:spPr/>
    </dgm:pt>
  </dgm:ptLst>
  <dgm:cxnLst>
    <dgm:cxn modelId="{E6867701-C29B-4706-8AB3-3C2AC6D97FF3}" type="presOf" srcId="{9C06AAC7-B9A4-4EEB-BFB3-620E5FE990E5}" destId="{425F597A-D116-4807-B294-68F90E54247D}" srcOrd="0" destOrd="0" presId="urn:microsoft.com/office/officeart/2005/8/layout/list1"/>
    <dgm:cxn modelId="{A02C4F08-7571-43BC-AB8D-E69EC88C2809}" type="presOf" srcId="{E6D66A80-061B-4DCF-83FF-4258ED5B96CD}" destId="{204E8566-FDCB-4E0A-8A03-368E6CF0E70E}" srcOrd="0" destOrd="0" presId="urn:microsoft.com/office/officeart/2005/8/layout/list1"/>
    <dgm:cxn modelId="{A2368224-200E-44A1-9AAA-A5E109A42AC1}" type="presOf" srcId="{E8E8A2AB-AFEE-412D-B63C-E5B1AA398D85}" destId="{2A331C2A-245C-4D86-A821-B31E47431B01}" srcOrd="0" destOrd="0" presId="urn:microsoft.com/office/officeart/2005/8/layout/list1"/>
    <dgm:cxn modelId="{E5FECD28-015C-45B4-B340-6332E89969B7}" type="presOf" srcId="{04DA91E8-0FBF-4EFD-AB82-308D985912CF}" destId="{326359C4-0894-401C-9137-866C44533C0A}" srcOrd="1" destOrd="0" presId="urn:microsoft.com/office/officeart/2005/8/layout/list1"/>
    <dgm:cxn modelId="{F7DA8A6E-3170-49E3-925D-784D920D6773}" type="presOf" srcId="{24B9AB13-A2CE-4EC5-B6FE-90BEA421CEDE}" destId="{B9EE07BF-4B4B-443B-A57E-74D50C717A85}" srcOrd="0" destOrd="0" presId="urn:microsoft.com/office/officeart/2005/8/layout/list1"/>
    <dgm:cxn modelId="{BBC7B550-60FF-4FC7-9EB4-CAB7B782A366}" type="presOf" srcId="{04DA91E8-0FBF-4EFD-AB82-308D985912CF}" destId="{CFD7C033-571A-4614-8846-E5E1A0817738}" srcOrd="0" destOrd="0" presId="urn:microsoft.com/office/officeart/2005/8/layout/list1"/>
    <dgm:cxn modelId="{DCD6098D-1ACB-4C5D-BD98-48F459AB63A8}" type="presOf" srcId="{E6D66A80-061B-4DCF-83FF-4258ED5B96CD}" destId="{6707B416-4387-4C21-9F72-0FEAE5C37A7D}" srcOrd="1" destOrd="0" presId="urn:microsoft.com/office/officeart/2005/8/layout/list1"/>
    <dgm:cxn modelId="{54FC8893-1548-4929-8558-10D204671FA5}" srcId="{9C06AAC7-B9A4-4EEB-BFB3-620E5FE990E5}" destId="{24B9AB13-A2CE-4EC5-B6FE-90BEA421CEDE}" srcOrd="3" destOrd="0" parTransId="{CD3BEB7E-8DA7-416B-BE39-6B93C66E4316}" sibTransId="{D04BB8E1-4F7D-4BD1-93BB-BAB2C0EEDD18}"/>
    <dgm:cxn modelId="{7349D29E-8470-42FB-A302-CFE4DD13F16C}" srcId="{9C06AAC7-B9A4-4EEB-BFB3-620E5FE990E5}" destId="{E8E8A2AB-AFEE-412D-B63C-E5B1AA398D85}" srcOrd="0" destOrd="0" parTransId="{D0A9F6AC-6FAB-4E92-A98F-34C8E33F2F2A}" sibTransId="{D9E1F988-58BB-4DF2-B846-92A5F04C8A43}"/>
    <dgm:cxn modelId="{F88158C6-5E14-4A90-A3BF-4A354226DF13}" type="presOf" srcId="{E8E8A2AB-AFEE-412D-B63C-E5B1AA398D85}" destId="{786A1816-5E85-43D3-B0D1-F6650597ED28}" srcOrd="1" destOrd="0" presId="urn:microsoft.com/office/officeart/2005/8/layout/list1"/>
    <dgm:cxn modelId="{30F295DE-DD96-436C-BE7F-4439995A198E}" srcId="{9C06AAC7-B9A4-4EEB-BFB3-620E5FE990E5}" destId="{E6D66A80-061B-4DCF-83FF-4258ED5B96CD}" srcOrd="2" destOrd="0" parTransId="{5A8B2B3E-745D-4809-A95E-883A500EBD32}" sibTransId="{ACED4F59-048B-4F55-AB6E-C4D6DF53ECB5}"/>
    <dgm:cxn modelId="{3A1EC5DF-8871-440E-8B59-775329ED915E}" type="presOf" srcId="{24B9AB13-A2CE-4EC5-B6FE-90BEA421CEDE}" destId="{14C4C5CA-C004-4EF7-8058-08F48B648F63}" srcOrd="1" destOrd="0" presId="urn:microsoft.com/office/officeart/2005/8/layout/list1"/>
    <dgm:cxn modelId="{C78D23E7-1B5F-4325-B418-D2B0DB8EDB10}" srcId="{9C06AAC7-B9A4-4EEB-BFB3-620E5FE990E5}" destId="{04DA91E8-0FBF-4EFD-AB82-308D985912CF}" srcOrd="1" destOrd="0" parTransId="{4C2816CB-9CD6-4733-BF3D-58078116755F}" sibTransId="{E7396F56-8DF6-4706-914C-A6B583612F0D}"/>
    <dgm:cxn modelId="{143EDF91-A483-470B-9E8F-AF654017EBC3}" type="presParOf" srcId="{425F597A-D116-4807-B294-68F90E54247D}" destId="{AA2A00BA-F552-49E8-8116-A30CAB7117EE}" srcOrd="0" destOrd="0" presId="urn:microsoft.com/office/officeart/2005/8/layout/list1"/>
    <dgm:cxn modelId="{5614E491-3B36-497C-AB47-910F2CF1E935}" type="presParOf" srcId="{AA2A00BA-F552-49E8-8116-A30CAB7117EE}" destId="{2A331C2A-245C-4D86-A821-B31E47431B01}" srcOrd="0" destOrd="0" presId="urn:microsoft.com/office/officeart/2005/8/layout/list1"/>
    <dgm:cxn modelId="{C697E6F5-E494-4572-A474-525200EBD269}" type="presParOf" srcId="{AA2A00BA-F552-49E8-8116-A30CAB7117EE}" destId="{786A1816-5E85-43D3-B0D1-F6650597ED28}" srcOrd="1" destOrd="0" presId="urn:microsoft.com/office/officeart/2005/8/layout/list1"/>
    <dgm:cxn modelId="{394D1F2B-5400-4AF9-A2A4-2D77CC88D0CB}" type="presParOf" srcId="{425F597A-D116-4807-B294-68F90E54247D}" destId="{BB812AB2-50F4-4DDC-9AA8-942ACA18125E}" srcOrd="1" destOrd="0" presId="urn:microsoft.com/office/officeart/2005/8/layout/list1"/>
    <dgm:cxn modelId="{3A4F28D4-DACA-47FA-B178-DC012A78FC43}" type="presParOf" srcId="{425F597A-D116-4807-B294-68F90E54247D}" destId="{CFB77263-2C35-4854-A285-D89B7CA89D9F}" srcOrd="2" destOrd="0" presId="urn:microsoft.com/office/officeart/2005/8/layout/list1"/>
    <dgm:cxn modelId="{ECCE056A-6C43-41CC-AE4D-245DA2DB00FF}" type="presParOf" srcId="{425F597A-D116-4807-B294-68F90E54247D}" destId="{464A938A-602B-4E49-8145-791652E06E39}" srcOrd="3" destOrd="0" presId="urn:microsoft.com/office/officeart/2005/8/layout/list1"/>
    <dgm:cxn modelId="{D7485675-85FB-4158-8151-B19417DCCC02}" type="presParOf" srcId="{425F597A-D116-4807-B294-68F90E54247D}" destId="{1C931DBE-C4CC-46E1-8F72-E6FD2D3131E9}" srcOrd="4" destOrd="0" presId="urn:microsoft.com/office/officeart/2005/8/layout/list1"/>
    <dgm:cxn modelId="{DCA6CAB7-52AC-4EDD-A211-A2CAE9EE31BA}" type="presParOf" srcId="{1C931DBE-C4CC-46E1-8F72-E6FD2D3131E9}" destId="{CFD7C033-571A-4614-8846-E5E1A0817738}" srcOrd="0" destOrd="0" presId="urn:microsoft.com/office/officeart/2005/8/layout/list1"/>
    <dgm:cxn modelId="{A652F452-D62E-44A5-BE96-1F031F2F310E}" type="presParOf" srcId="{1C931DBE-C4CC-46E1-8F72-E6FD2D3131E9}" destId="{326359C4-0894-401C-9137-866C44533C0A}" srcOrd="1" destOrd="0" presId="urn:microsoft.com/office/officeart/2005/8/layout/list1"/>
    <dgm:cxn modelId="{A507510A-E494-413D-B22A-243BA68F08F9}" type="presParOf" srcId="{425F597A-D116-4807-B294-68F90E54247D}" destId="{9D385917-CFE2-4839-AC03-2BF7ACB8E2B5}" srcOrd="5" destOrd="0" presId="urn:microsoft.com/office/officeart/2005/8/layout/list1"/>
    <dgm:cxn modelId="{7948E22A-1F02-47FE-A3BF-4C12FA712823}" type="presParOf" srcId="{425F597A-D116-4807-B294-68F90E54247D}" destId="{576BEE03-EC2C-450C-AA96-368797D55503}" srcOrd="6" destOrd="0" presId="urn:microsoft.com/office/officeart/2005/8/layout/list1"/>
    <dgm:cxn modelId="{8E8A9E70-7F76-4F63-B1B9-AC2ADD1011D8}" type="presParOf" srcId="{425F597A-D116-4807-B294-68F90E54247D}" destId="{FF08FAF7-4C4D-4416-98E5-C5A9F9C65BD7}" srcOrd="7" destOrd="0" presId="urn:microsoft.com/office/officeart/2005/8/layout/list1"/>
    <dgm:cxn modelId="{31AAFD69-CBF0-4C94-9898-93081F8BE296}" type="presParOf" srcId="{425F597A-D116-4807-B294-68F90E54247D}" destId="{512AE9AC-B95B-4CA8-A787-74C87345B5B1}" srcOrd="8" destOrd="0" presId="urn:microsoft.com/office/officeart/2005/8/layout/list1"/>
    <dgm:cxn modelId="{7F258E2E-E897-4A23-AAE6-19FE94EB3979}" type="presParOf" srcId="{512AE9AC-B95B-4CA8-A787-74C87345B5B1}" destId="{204E8566-FDCB-4E0A-8A03-368E6CF0E70E}" srcOrd="0" destOrd="0" presId="urn:microsoft.com/office/officeart/2005/8/layout/list1"/>
    <dgm:cxn modelId="{B4471B52-622E-4E93-AE21-769C05C79B2D}" type="presParOf" srcId="{512AE9AC-B95B-4CA8-A787-74C87345B5B1}" destId="{6707B416-4387-4C21-9F72-0FEAE5C37A7D}" srcOrd="1" destOrd="0" presId="urn:microsoft.com/office/officeart/2005/8/layout/list1"/>
    <dgm:cxn modelId="{70BF5C8C-8B07-4F8A-8130-6D16F80620B5}" type="presParOf" srcId="{425F597A-D116-4807-B294-68F90E54247D}" destId="{547A3F1B-2809-44BA-A503-7B2852C344E2}" srcOrd="9" destOrd="0" presId="urn:microsoft.com/office/officeart/2005/8/layout/list1"/>
    <dgm:cxn modelId="{B0CF30BE-4090-4EBB-881A-2228F306C4A4}" type="presParOf" srcId="{425F597A-D116-4807-B294-68F90E54247D}" destId="{305EEDCF-6A65-4F25-94E0-527478F46425}" srcOrd="10" destOrd="0" presId="urn:microsoft.com/office/officeart/2005/8/layout/list1"/>
    <dgm:cxn modelId="{A8B75E67-BC48-41B4-ACFE-32189A5D9F20}" type="presParOf" srcId="{425F597A-D116-4807-B294-68F90E54247D}" destId="{E498D46A-74B5-49EA-8B5B-369AD98F0C3B}" srcOrd="11" destOrd="0" presId="urn:microsoft.com/office/officeart/2005/8/layout/list1"/>
    <dgm:cxn modelId="{59F5A068-248A-4E88-A232-C7921D98606C}" type="presParOf" srcId="{425F597A-D116-4807-B294-68F90E54247D}" destId="{B729B406-B483-46F6-ABB4-4A9497EABEA0}" srcOrd="12" destOrd="0" presId="urn:microsoft.com/office/officeart/2005/8/layout/list1"/>
    <dgm:cxn modelId="{C385DF3A-746A-4537-847A-0B88C2BEFC89}" type="presParOf" srcId="{B729B406-B483-46F6-ABB4-4A9497EABEA0}" destId="{B9EE07BF-4B4B-443B-A57E-74D50C717A85}" srcOrd="0" destOrd="0" presId="urn:microsoft.com/office/officeart/2005/8/layout/list1"/>
    <dgm:cxn modelId="{C550241A-0A5A-4831-9852-EBDC52D18E4F}" type="presParOf" srcId="{B729B406-B483-46F6-ABB4-4A9497EABEA0}" destId="{14C4C5CA-C004-4EF7-8058-08F48B648F63}" srcOrd="1" destOrd="0" presId="urn:microsoft.com/office/officeart/2005/8/layout/list1"/>
    <dgm:cxn modelId="{9B1D1172-3F7D-4C05-857C-4B11669B48AE}" type="presParOf" srcId="{425F597A-D116-4807-B294-68F90E54247D}" destId="{528CEEA1-01C4-4B26-96D6-C61BF8FAA8BA}" srcOrd="13" destOrd="0" presId="urn:microsoft.com/office/officeart/2005/8/layout/list1"/>
    <dgm:cxn modelId="{459FEC69-2AD8-43A6-9A3B-3FAF9E98EE63}" type="presParOf" srcId="{425F597A-D116-4807-B294-68F90E54247D}" destId="{46B38721-EF4A-4F28-8BFA-38F7F6BE683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06AAC7-B9A4-4EEB-BFB3-620E5FE990E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t-BR"/>
        </a:p>
      </dgm:t>
    </dgm:pt>
    <dgm:pt modelId="{950BA838-D6B5-47DB-BDC5-8F412B004EF3}">
      <dgm:prSet phldrT="[Texto]" custT="1"/>
      <dgm:spPr/>
      <dgm:t>
        <a:bodyPr/>
        <a:lstStyle/>
        <a:p>
          <a:r>
            <a:rPr lang="pt-BR" sz="1100" dirty="0">
              <a:latin typeface="TOGETHER SANS"/>
            </a:rPr>
            <a:t>esportivo</a:t>
          </a:r>
        </a:p>
      </dgm:t>
    </dgm:pt>
    <dgm:pt modelId="{73BC35B8-9258-4F6F-A8C0-C885AC78F95A}" type="parTrans" cxnId="{EC0EE6E2-D570-446E-8A42-F2E6C26423DD}">
      <dgm:prSet/>
      <dgm:spPr/>
      <dgm:t>
        <a:bodyPr/>
        <a:lstStyle/>
        <a:p>
          <a:endParaRPr lang="pt-BR" sz="1100">
            <a:latin typeface="TOGETHER SANS"/>
          </a:endParaRPr>
        </a:p>
      </dgm:t>
    </dgm:pt>
    <dgm:pt modelId="{0440154C-E4DB-4EB9-9EE6-C5015A31445E}" type="sibTrans" cxnId="{EC0EE6E2-D570-446E-8A42-F2E6C26423DD}">
      <dgm:prSet/>
      <dgm:spPr/>
      <dgm:t>
        <a:bodyPr/>
        <a:lstStyle/>
        <a:p>
          <a:endParaRPr lang="pt-BR" sz="1100">
            <a:latin typeface="TOGETHER SANS"/>
          </a:endParaRPr>
        </a:p>
      </dgm:t>
    </dgm:pt>
    <dgm:pt modelId="{35E6FD67-2F2E-4608-BE05-BC6DAD414993}">
      <dgm:prSet custT="1"/>
      <dgm:spPr/>
      <dgm:t>
        <a:bodyPr/>
        <a:lstStyle/>
        <a:p>
          <a:r>
            <a:rPr lang="pt-BR" sz="1100">
              <a:latin typeface="TOGETHER SANS"/>
            </a:rPr>
            <a:t>religioso</a:t>
          </a:r>
        </a:p>
      </dgm:t>
    </dgm:pt>
    <dgm:pt modelId="{B17F77D3-FA2A-4B44-912B-680417DC4F4F}" type="parTrans" cxnId="{86245203-51CF-49FB-B013-E746FFD2791E}">
      <dgm:prSet/>
      <dgm:spPr/>
      <dgm:t>
        <a:bodyPr/>
        <a:lstStyle/>
        <a:p>
          <a:endParaRPr lang="pt-BR" sz="1100">
            <a:latin typeface="TOGETHER SANS"/>
          </a:endParaRPr>
        </a:p>
      </dgm:t>
    </dgm:pt>
    <dgm:pt modelId="{C64B81F3-C78A-48ED-86AF-F8A04981C49E}" type="sibTrans" cxnId="{86245203-51CF-49FB-B013-E746FFD2791E}">
      <dgm:prSet/>
      <dgm:spPr/>
      <dgm:t>
        <a:bodyPr/>
        <a:lstStyle/>
        <a:p>
          <a:endParaRPr lang="pt-BR" sz="1100">
            <a:latin typeface="TOGETHER SANS"/>
          </a:endParaRPr>
        </a:p>
      </dgm:t>
    </dgm:pt>
    <dgm:pt modelId="{D47F40B1-4DEB-4B06-BA48-449F43F4E3AE}">
      <dgm:prSet custT="1"/>
      <dgm:spPr/>
      <dgm:t>
        <a:bodyPr/>
        <a:lstStyle/>
        <a:p>
          <a:r>
            <a:rPr lang="pt-BR" sz="1100" dirty="0">
              <a:latin typeface="TOGETHER SANS"/>
            </a:rPr>
            <a:t>social</a:t>
          </a:r>
        </a:p>
      </dgm:t>
    </dgm:pt>
    <dgm:pt modelId="{E7217786-DAF8-4D9F-A2F3-DD47C2170603}" type="parTrans" cxnId="{79FB441C-43C4-4B93-AEA0-25BBA68AF971}">
      <dgm:prSet/>
      <dgm:spPr/>
      <dgm:t>
        <a:bodyPr/>
        <a:lstStyle/>
        <a:p>
          <a:endParaRPr lang="pt-BR" sz="1100">
            <a:latin typeface="TOGETHER SANS"/>
          </a:endParaRPr>
        </a:p>
      </dgm:t>
    </dgm:pt>
    <dgm:pt modelId="{EEE1188C-429F-4342-B49B-03C5E51A0FE2}" type="sibTrans" cxnId="{79FB441C-43C4-4B93-AEA0-25BBA68AF971}">
      <dgm:prSet/>
      <dgm:spPr/>
      <dgm:t>
        <a:bodyPr/>
        <a:lstStyle/>
        <a:p>
          <a:endParaRPr lang="pt-BR" sz="1100">
            <a:latin typeface="TOGETHER SANS"/>
          </a:endParaRPr>
        </a:p>
      </dgm:t>
    </dgm:pt>
    <dgm:pt modelId="{7FF123C2-15C8-4343-B4EE-729287761EDB}">
      <dgm:prSet custT="1"/>
      <dgm:spPr/>
      <dgm:t>
        <a:bodyPr/>
        <a:lstStyle/>
        <a:p>
          <a:r>
            <a:rPr lang="pt-BR" sz="1100" dirty="0">
              <a:latin typeface="TOGETHER SANS"/>
            </a:rPr>
            <a:t>técnico</a:t>
          </a:r>
        </a:p>
      </dgm:t>
    </dgm:pt>
    <dgm:pt modelId="{9822F4AB-BD55-4013-9EB3-BAB107AA981F}" type="parTrans" cxnId="{A5E6B6EF-189D-48AB-8222-015E40109ECB}">
      <dgm:prSet/>
      <dgm:spPr/>
      <dgm:t>
        <a:bodyPr/>
        <a:lstStyle/>
        <a:p>
          <a:endParaRPr lang="pt-BR" sz="1100">
            <a:latin typeface="TOGETHER SANS"/>
          </a:endParaRPr>
        </a:p>
      </dgm:t>
    </dgm:pt>
    <dgm:pt modelId="{8277383E-F8C8-41F9-B193-A404E163C5AD}" type="sibTrans" cxnId="{A5E6B6EF-189D-48AB-8222-015E40109ECB}">
      <dgm:prSet/>
      <dgm:spPr/>
      <dgm:t>
        <a:bodyPr/>
        <a:lstStyle/>
        <a:p>
          <a:endParaRPr lang="pt-BR" sz="1100">
            <a:latin typeface="TOGETHER SANS"/>
          </a:endParaRPr>
        </a:p>
      </dgm:t>
    </dgm:pt>
    <dgm:pt modelId="{1F3703C4-8E15-4FC0-9362-B761BC6BCF47}">
      <dgm:prSet phldrT="[Texto]" custT="1"/>
      <dgm:spPr/>
      <dgm:t>
        <a:bodyPr/>
        <a:lstStyle/>
        <a:p>
          <a:r>
            <a:rPr lang="pt-BR" sz="1100" dirty="0">
              <a:latin typeface="TOGETHER SANS"/>
            </a:rPr>
            <a:t>gastronômico</a:t>
          </a:r>
        </a:p>
      </dgm:t>
    </dgm:pt>
    <dgm:pt modelId="{195EA57D-67E5-4CEC-AB0F-8538CBF4CFC4}" type="parTrans" cxnId="{6B5DA9F4-F47C-49F4-958D-BBDFD8F6CCA4}">
      <dgm:prSet/>
      <dgm:spPr/>
      <dgm:t>
        <a:bodyPr/>
        <a:lstStyle/>
        <a:p>
          <a:endParaRPr lang="pt-BR"/>
        </a:p>
      </dgm:t>
    </dgm:pt>
    <dgm:pt modelId="{D336A53F-0C8C-4582-B355-7EB27B4703F3}" type="sibTrans" cxnId="{6B5DA9F4-F47C-49F4-958D-BBDFD8F6CCA4}">
      <dgm:prSet/>
      <dgm:spPr/>
      <dgm:t>
        <a:bodyPr/>
        <a:lstStyle/>
        <a:p>
          <a:endParaRPr lang="pt-BR"/>
        </a:p>
      </dgm:t>
    </dgm:pt>
    <dgm:pt modelId="{425F597A-D116-4807-B294-68F90E54247D}" type="pres">
      <dgm:prSet presAssocID="{9C06AAC7-B9A4-4EEB-BFB3-620E5FE990E5}" presName="linear" presStyleCnt="0">
        <dgm:presLayoutVars>
          <dgm:dir/>
          <dgm:animLvl val="lvl"/>
          <dgm:resizeHandles val="exact"/>
        </dgm:presLayoutVars>
      </dgm:prSet>
      <dgm:spPr/>
    </dgm:pt>
    <dgm:pt modelId="{22AFC384-FCFF-48CC-968E-D08C31976637}" type="pres">
      <dgm:prSet presAssocID="{950BA838-D6B5-47DB-BDC5-8F412B004EF3}" presName="parentLin" presStyleCnt="0"/>
      <dgm:spPr/>
    </dgm:pt>
    <dgm:pt modelId="{8F5D6DB3-72F8-497C-AEBD-7CE411A77906}" type="pres">
      <dgm:prSet presAssocID="{950BA838-D6B5-47DB-BDC5-8F412B004EF3}" presName="parentLeftMargin" presStyleLbl="node1" presStyleIdx="0" presStyleCnt="5"/>
      <dgm:spPr/>
    </dgm:pt>
    <dgm:pt modelId="{A92583F1-940C-49A1-99DD-4D16F2A8EAA6}" type="pres">
      <dgm:prSet presAssocID="{950BA838-D6B5-47DB-BDC5-8F412B004EF3}" presName="parentText" presStyleLbl="node1" presStyleIdx="0" presStyleCnt="5">
        <dgm:presLayoutVars>
          <dgm:chMax val="0"/>
          <dgm:bulletEnabled val="1"/>
        </dgm:presLayoutVars>
      </dgm:prSet>
      <dgm:spPr/>
    </dgm:pt>
    <dgm:pt modelId="{1F7E470B-80AA-45BA-8F0F-3D43238DF21F}" type="pres">
      <dgm:prSet presAssocID="{950BA838-D6B5-47DB-BDC5-8F412B004EF3}" presName="negativeSpace" presStyleCnt="0"/>
      <dgm:spPr/>
    </dgm:pt>
    <dgm:pt modelId="{BE4FB9D7-F34B-438F-89B1-7BB6AFAB5873}" type="pres">
      <dgm:prSet presAssocID="{950BA838-D6B5-47DB-BDC5-8F412B004EF3}" presName="childText" presStyleLbl="conFgAcc1" presStyleIdx="0" presStyleCnt="5">
        <dgm:presLayoutVars>
          <dgm:bulletEnabled val="1"/>
        </dgm:presLayoutVars>
      </dgm:prSet>
      <dgm:spPr/>
    </dgm:pt>
    <dgm:pt modelId="{CFFF15E9-B9A7-41DD-A674-7E9A6A0F3131}" type="pres">
      <dgm:prSet presAssocID="{0440154C-E4DB-4EB9-9EE6-C5015A31445E}" presName="spaceBetweenRectangles" presStyleCnt="0"/>
      <dgm:spPr/>
    </dgm:pt>
    <dgm:pt modelId="{61B1FE79-0D17-411E-A2CF-8007BB1689E1}" type="pres">
      <dgm:prSet presAssocID="{1F3703C4-8E15-4FC0-9362-B761BC6BCF47}" presName="parentLin" presStyleCnt="0"/>
      <dgm:spPr/>
    </dgm:pt>
    <dgm:pt modelId="{3E789473-8AB2-4A6C-9E3F-3A74572D3889}" type="pres">
      <dgm:prSet presAssocID="{1F3703C4-8E15-4FC0-9362-B761BC6BCF47}" presName="parentLeftMargin" presStyleLbl="node1" presStyleIdx="0" presStyleCnt="5"/>
      <dgm:spPr/>
    </dgm:pt>
    <dgm:pt modelId="{8333A033-4823-444B-AE52-28A11D57124D}" type="pres">
      <dgm:prSet presAssocID="{1F3703C4-8E15-4FC0-9362-B761BC6BCF47}" presName="parentText" presStyleLbl="node1" presStyleIdx="1" presStyleCnt="5">
        <dgm:presLayoutVars>
          <dgm:chMax val="0"/>
          <dgm:bulletEnabled val="1"/>
        </dgm:presLayoutVars>
      </dgm:prSet>
      <dgm:spPr/>
    </dgm:pt>
    <dgm:pt modelId="{4F256C40-EA4F-4A4E-9066-819456D9EFC5}" type="pres">
      <dgm:prSet presAssocID="{1F3703C4-8E15-4FC0-9362-B761BC6BCF47}" presName="negativeSpace" presStyleCnt="0"/>
      <dgm:spPr/>
    </dgm:pt>
    <dgm:pt modelId="{A98EBD22-36D8-44D5-8F8A-26725A7A6E11}" type="pres">
      <dgm:prSet presAssocID="{1F3703C4-8E15-4FC0-9362-B761BC6BCF47}" presName="childText" presStyleLbl="conFgAcc1" presStyleIdx="1" presStyleCnt="5">
        <dgm:presLayoutVars>
          <dgm:bulletEnabled val="1"/>
        </dgm:presLayoutVars>
      </dgm:prSet>
      <dgm:spPr/>
    </dgm:pt>
    <dgm:pt modelId="{9C5CFC72-19C9-412C-A860-793351ADB6B6}" type="pres">
      <dgm:prSet presAssocID="{D336A53F-0C8C-4582-B355-7EB27B4703F3}" presName="spaceBetweenRectangles" presStyleCnt="0"/>
      <dgm:spPr/>
    </dgm:pt>
    <dgm:pt modelId="{36CE7A72-0378-4D8A-A1B2-CD5C77B26AE3}" type="pres">
      <dgm:prSet presAssocID="{35E6FD67-2F2E-4608-BE05-BC6DAD414993}" presName="parentLin" presStyleCnt="0"/>
      <dgm:spPr/>
    </dgm:pt>
    <dgm:pt modelId="{7563D91D-C3B9-49C1-A116-279890AEDEC2}" type="pres">
      <dgm:prSet presAssocID="{35E6FD67-2F2E-4608-BE05-BC6DAD414993}" presName="parentLeftMargin" presStyleLbl="node1" presStyleIdx="1" presStyleCnt="5"/>
      <dgm:spPr/>
    </dgm:pt>
    <dgm:pt modelId="{8A7159AF-6D2A-4964-9173-A2CD52092EBA}" type="pres">
      <dgm:prSet presAssocID="{35E6FD67-2F2E-4608-BE05-BC6DAD414993}" presName="parentText" presStyleLbl="node1" presStyleIdx="2" presStyleCnt="5">
        <dgm:presLayoutVars>
          <dgm:chMax val="0"/>
          <dgm:bulletEnabled val="1"/>
        </dgm:presLayoutVars>
      </dgm:prSet>
      <dgm:spPr/>
    </dgm:pt>
    <dgm:pt modelId="{525EBDF7-ED5B-4F34-8E5E-0BED8BAC9327}" type="pres">
      <dgm:prSet presAssocID="{35E6FD67-2F2E-4608-BE05-BC6DAD414993}" presName="negativeSpace" presStyleCnt="0"/>
      <dgm:spPr/>
    </dgm:pt>
    <dgm:pt modelId="{9FBDDCE0-70CF-4623-8D3E-C2F58F72CAB8}" type="pres">
      <dgm:prSet presAssocID="{35E6FD67-2F2E-4608-BE05-BC6DAD414993}" presName="childText" presStyleLbl="conFgAcc1" presStyleIdx="2" presStyleCnt="5">
        <dgm:presLayoutVars>
          <dgm:bulletEnabled val="1"/>
        </dgm:presLayoutVars>
      </dgm:prSet>
      <dgm:spPr/>
    </dgm:pt>
    <dgm:pt modelId="{58E7E313-BC15-4BFB-83C2-009B888D9ABF}" type="pres">
      <dgm:prSet presAssocID="{C64B81F3-C78A-48ED-86AF-F8A04981C49E}" presName="spaceBetweenRectangles" presStyleCnt="0"/>
      <dgm:spPr/>
    </dgm:pt>
    <dgm:pt modelId="{71DBE7C9-FF11-4091-B1AA-F080B7669EE7}" type="pres">
      <dgm:prSet presAssocID="{D47F40B1-4DEB-4B06-BA48-449F43F4E3AE}" presName="parentLin" presStyleCnt="0"/>
      <dgm:spPr/>
    </dgm:pt>
    <dgm:pt modelId="{484774D9-3F9D-44E3-B3D7-44448E423774}" type="pres">
      <dgm:prSet presAssocID="{D47F40B1-4DEB-4B06-BA48-449F43F4E3AE}" presName="parentLeftMargin" presStyleLbl="node1" presStyleIdx="2" presStyleCnt="5"/>
      <dgm:spPr/>
    </dgm:pt>
    <dgm:pt modelId="{1C90043C-FD21-4E26-B022-FBEDD600D3FE}" type="pres">
      <dgm:prSet presAssocID="{D47F40B1-4DEB-4B06-BA48-449F43F4E3AE}" presName="parentText" presStyleLbl="node1" presStyleIdx="3" presStyleCnt="5">
        <dgm:presLayoutVars>
          <dgm:chMax val="0"/>
          <dgm:bulletEnabled val="1"/>
        </dgm:presLayoutVars>
      </dgm:prSet>
      <dgm:spPr/>
    </dgm:pt>
    <dgm:pt modelId="{A6457F1C-67BB-4406-B058-AC8F7B4C5C1E}" type="pres">
      <dgm:prSet presAssocID="{D47F40B1-4DEB-4B06-BA48-449F43F4E3AE}" presName="negativeSpace" presStyleCnt="0"/>
      <dgm:spPr/>
    </dgm:pt>
    <dgm:pt modelId="{710CE681-A1A6-42E0-A585-CDE62807E18E}" type="pres">
      <dgm:prSet presAssocID="{D47F40B1-4DEB-4B06-BA48-449F43F4E3AE}" presName="childText" presStyleLbl="conFgAcc1" presStyleIdx="3" presStyleCnt="5">
        <dgm:presLayoutVars>
          <dgm:bulletEnabled val="1"/>
        </dgm:presLayoutVars>
      </dgm:prSet>
      <dgm:spPr/>
    </dgm:pt>
    <dgm:pt modelId="{ECA15585-9D11-40CF-BA29-EBB0C9F55FB0}" type="pres">
      <dgm:prSet presAssocID="{EEE1188C-429F-4342-B49B-03C5E51A0FE2}" presName="spaceBetweenRectangles" presStyleCnt="0"/>
      <dgm:spPr/>
    </dgm:pt>
    <dgm:pt modelId="{92C9A295-B43F-4FBF-99C4-A53DEF88049C}" type="pres">
      <dgm:prSet presAssocID="{7FF123C2-15C8-4343-B4EE-729287761EDB}" presName="parentLin" presStyleCnt="0"/>
      <dgm:spPr/>
    </dgm:pt>
    <dgm:pt modelId="{120468A5-94D3-4F48-9EE6-46451539F331}" type="pres">
      <dgm:prSet presAssocID="{7FF123C2-15C8-4343-B4EE-729287761EDB}" presName="parentLeftMargin" presStyleLbl="node1" presStyleIdx="3" presStyleCnt="5"/>
      <dgm:spPr/>
    </dgm:pt>
    <dgm:pt modelId="{853B3E33-DD9D-4344-B2CD-B8D5CB814645}" type="pres">
      <dgm:prSet presAssocID="{7FF123C2-15C8-4343-B4EE-729287761EDB}" presName="parentText" presStyleLbl="node1" presStyleIdx="4" presStyleCnt="5">
        <dgm:presLayoutVars>
          <dgm:chMax val="0"/>
          <dgm:bulletEnabled val="1"/>
        </dgm:presLayoutVars>
      </dgm:prSet>
      <dgm:spPr/>
    </dgm:pt>
    <dgm:pt modelId="{9FA79393-C27E-4B41-AE0F-496A0E1566A1}" type="pres">
      <dgm:prSet presAssocID="{7FF123C2-15C8-4343-B4EE-729287761EDB}" presName="negativeSpace" presStyleCnt="0"/>
      <dgm:spPr/>
    </dgm:pt>
    <dgm:pt modelId="{CEEB7CD2-3348-4C4F-BA63-08BB4652D2A8}" type="pres">
      <dgm:prSet presAssocID="{7FF123C2-15C8-4343-B4EE-729287761EDB}" presName="childText" presStyleLbl="conFgAcc1" presStyleIdx="4" presStyleCnt="5">
        <dgm:presLayoutVars>
          <dgm:bulletEnabled val="1"/>
        </dgm:presLayoutVars>
      </dgm:prSet>
      <dgm:spPr/>
    </dgm:pt>
  </dgm:ptLst>
  <dgm:cxnLst>
    <dgm:cxn modelId="{E6867701-C29B-4706-8AB3-3C2AC6D97FF3}" type="presOf" srcId="{9C06AAC7-B9A4-4EEB-BFB3-620E5FE990E5}" destId="{425F597A-D116-4807-B294-68F90E54247D}" srcOrd="0" destOrd="0" presId="urn:microsoft.com/office/officeart/2005/8/layout/list1"/>
    <dgm:cxn modelId="{86245203-51CF-49FB-B013-E746FFD2791E}" srcId="{9C06AAC7-B9A4-4EEB-BFB3-620E5FE990E5}" destId="{35E6FD67-2F2E-4608-BE05-BC6DAD414993}" srcOrd="2" destOrd="0" parTransId="{B17F77D3-FA2A-4B44-912B-680417DC4F4F}" sibTransId="{C64B81F3-C78A-48ED-86AF-F8A04981C49E}"/>
    <dgm:cxn modelId="{01D02A0F-8262-48C9-8983-B1BB8D48746E}" type="presOf" srcId="{1F3703C4-8E15-4FC0-9362-B761BC6BCF47}" destId="{8333A033-4823-444B-AE52-28A11D57124D}" srcOrd="1" destOrd="0" presId="urn:microsoft.com/office/officeart/2005/8/layout/list1"/>
    <dgm:cxn modelId="{3FC4F314-8A35-4EC3-8166-73DDE2CEC42A}" type="presOf" srcId="{950BA838-D6B5-47DB-BDC5-8F412B004EF3}" destId="{A92583F1-940C-49A1-99DD-4D16F2A8EAA6}" srcOrd="1" destOrd="0" presId="urn:microsoft.com/office/officeart/2005/8/layout/list1"/>
    <dgm:cxn modelId="{79FB441C-43C4-4B93-AEA0-25BBA68AF971}" srcId="{9C06AAC7-B9A4-4EEB-BFB3-620E5FE990E5}" destId="{D47F40B1-4DEB-4B06-BA48-449F43F4E3AE}" srcOrd="3" destOrd="0" parTransId="{E7217786-DAF8-4D9F-A2F3-DD47C2170603}" sibTransId="{EEE1188C-429F-4342-B49B-03C5E51A0FE2}"/>
    <dgm:cxn modelId="{AE4DB42D-BE93-45F4-997B-B222AB65B63D}" type="presOf" srcId="{D47F40B1-4DEB-4B06-BA48-449F43F4E3AE}" destId="{484774D9-3F9D-44E3-B3D7-44448E423774}" srcOrd="0" destOrd="0" presId="urn:microsoft.com/office/officeart/2005/8/layout/list1"/>
    <dgm:cxn modelId="{A7EC3732-333A-42C1-843D-B8F0A3821D52}" type="presOf" srcId="{950BA838-D6B5-47DB-BDC5-8F412B004EF3}" destId="{8F5D6DB3-72F8-497C-AEBD-7CE411A77906}" srcOrd="0" destOrd="0" presId="urn:microsoft.com/office/officeart/2005/8/layout/list1"/>
    <dgm:cxn modelId="{B2F3565C-E526-4C36-9E2E-A6D2F6DAFA2D}" type="presOf" srcId="{35E6FD67-2F2E-4608-BE05-BC6DAD414993}" destId="{7563D91D-C3B9-49C1-A116-279890AEDEC2}" srcOrd="0" destOrd="0" presId="urn:microsoft.com/office/officeart/2005/8/layout/list1"/>
    <dgm:cxn modelId="{3AA4F868-A332-4375-929D-3F23A9034E91}" type="presOf" srcId="{1F3703C4-8E15-4FC0-9362-B761BC6BCF47}" destId="{3E789473-8AB2-4A6C-9E3F-3A74572D3889}" srcOrd="0" destOrd="0" presId="urn:microsoft.com/office/officeart/2005/8/layout/list1"/>
    <dgm:cxn modelId="{758A985A-3DFD-4C73-A780-0353885DAB3E}" type="presOf" srcId="{7FF123C2-15C8-4343-B4EE-729287761EDB}" destId="{853B3E33-DD9D-4344-B2CD-B8D5CB814645}" srcOrd="1" destOrd="0" presId="urn:microsoft.com/office/officeart/2005/8/layout/list1"/>
    <dgm:cxn modelId="{6540C982-775E-4689-B832-E32D3EABC9D4}" type="presOf" srcId="{35E6FD67-2F2E-4608-BE05-BC6DAD414993}" destId="{8A7159AF-6D2A-4964-9173-A2CD52092EBA}" srcOrd="1" destOrd="0" presId="urn:microsoft.com/office/officeart/2005/8/layout/list1"/>
    <dgm:cxn modelId="{591B5883-2D62-4455-B87B-481E08A52D74}" type="presOf" srcId="{D47F40B1-4DEB-4B06-BA48-449F43F4E3AE}" destId="{1C90043C-FD21-4E26-B022-FBEDD600D3FE}" srcOrd="1" destOrd="0" presId="urn:microsoft.com/office/officeart/2005/8/layout/list1"/>
    <dgm:cxn modelId="{2DC506B3-B0FE-4B02-B825-6EAEFF3D2D9C}" type="presOf" srcId="{7FF123C2-15C8-4343-B4EE-729287761EDB}" destId="{120468A5-94D3-4F48-9EE6-46451539F331}" srcOrd="0" destOrd="0" presId="urn:microsoft.com/office/officeart/2005/8/layout/list1"/>
    <dgm:cxn modelId="{EC0EE6E2-D570-446E-8A42-F2E6C26423DD}" srcId="{9C06AAC7-B9A4-4EEB-BFB3-620E5FE990E5}" destId="{950BA838-D6B5-47DB-BDC5-8F412B004EF3}" srcOrd="0" destOrd="0" parTransId="{73BC35B8-9258-4F6F-A8C0-C885AC78F95A}" sibTransId="{0440154C-E4DB-4EB9-9EE6-C5015A31445E}"/>
    <dgm:cxn modelId="{A5E6B6EF-189D-48AB-8222-015E40109ECB}" srcId="{9C06AAC7-B9A4-4EEB-BFB3-620E5FE990E5}" destId="{7FF123C2-15C8-4343-B4EE-729287761EDB}" srcOrd="4" destOrd="0" parTransId="{9822F4AB-BD55-4013-9EB3-BAB107AA981F}" sibTransId="{8277383E-F8C8-41F9-B193-A404E163C5AD}"/>
    <dgm:cxn modelId="{6B5DA9F4-F47C-49F4-958D-BBDFD8F6CCA4}" srcId="{9C06AAC7-B9A4-4EEB-BFB3-620E5FE990E5}" destId="{1F3703C4-8E15-4FC0-9362-B761BC6BCF47}" srcOrd="1" destOrd="0" parTransId="{195EA57D-67E5-4CEC-AB0F-8538CBF4CFC4}" sibTransId="{D336A53F-0C8C-4582-B355-7EB27B4703F3}"/>
    <dgm:cxn modelId="{2A30EA55-9384-4CF0-A292-C44429768752}" type="presParOf" srcId="{425F597A-D116-4807-B294-68F90E54247D}" destId="{22AFC384-FCFF-48CC-968E-D08C31976637}" srcOrd="0" destOrd="0" presId="urn:microsoft.com/office/officeart/2005/8/layout/list1"/>
    <dgm:cxn modelId="{736CC43A-28FF-48BC-8F84-F59E5B51EF52}" type="presParOf" srcId="{22AFC384-FCFF-48CC-968E-D08C31976637}" destId="{8F5D6DB3-72F8-497C-AEBD-7CE411A77906}" srcOrd="0" destOrd="0" presId="urn:microsoft.com/office/officeart/2005/8/layout/list1"/>
    <dgm:cxn modelId="{EF61E7C6-35C8-42AF-8139-34A6E93E79EB}" type="presParOf" srcId="{22AFC384-FCFF-48CC-968E-D08C31976637}" destId="{A92583F1-940C-49A1-99DD-4D16F2A8EAA6}" srcOrd="1" destOrd="0" presId="urn:microsoft.com/office/officeart/2005/8/layout/list1"/>
    <dgm:cxn modelId="{32EE00FC-BB6C-4ABE-8736-DA5BC8D68FB9}" type="presParOf" srcId="{425F597A-D116-4807-B294-68F90E54247D}" destId="{1F7E470B-80AA-45BA-8F0F-3D43238DF21F}" srcOrd="1" destOrd="0" presId="urn:microsoft.com/office/officeart/2005/8/layout/list1"/>
    <dgm:cxn modelId="{87B462AD-16FB-4949-A2DC-76C7167347ED}" type="presParOf" srcId="{425F597A-D116-4807-B294-68F90E54247D}" destId="{BE4FB9D7-F34B-438F-89B1-7BB6AFAB5873}" srcOrd="2" destOrd="0" presId="urn:microsoft.com/office/officeart/2005/8/layout/list1"/>
    <dgm:cxn modelId="{4044A206-30E0-4615-9D50-32F0106E798F}" type="presParOf" srcId="{425F597A-D116-4807-B294-68F90E54247D}" destId="{CFFF15E9-B9A7-41DD-A674-7E9A6A0F3131}" srcOrd="3" destOrd="0" presId="urn:microsoft.com/office/officeart/2005/8/layout/list1"/>
    <dgm:cxn modelId="{25167642-6F66-4E7F-9DDB-E3D714BA04E3}" type="presParOf" srcId="{425F597A-D116-4807-B294-68F90E54247D}" destId="{61B1FE79-0D17-411E-A2CF-8007BB1689E1}" srcOrd="4" destOrd="0" presId="urn:microsoft.com/office/officeart/2005/8/layout/list1"/>
    <dgm:cxn modelId="{294728F6-3C2B-4BD6-96F5-66FD2CE54271}" type="presParOf" srcId="{61B1FE79-0D17-411E-A2CF-8007BB1689E1}" destId="{3E789473-8AB2-4A6C-9E3F-3A74572D3889}" srcOrd="0" destOrd="0" presId="urn:microsoft.com/office/officeart/2005/8/layout/list1"/>
    <dgm:cxn modelId="{196DAACB-1E2A-406E-ACB6-7B285070F157}" type="presParOf" srcId="{61B1FE79-0D17-411E-A2CF-8007BB1689E1}" destId="{8333A033-4823-444B-AE52-28A11D57124D}" srcOrd="1" destOrd="0" presId="urn:microsoft.com/office/officeart/2005/8/layout/list1"/>
    <dgm:cxn modelId="{FCC48D6C-CB2B-4B9E-A28C-07CA3B5690D1}" type="presParOf" srcId="{425F597A-D116-4807-B294-68F90E54247D}" destId="{4F256C40-EA4F-4A4E-9066-819456D9EFC5}" srcOrd="5" destOrd="0" presId="urn:microsoft.com/office/officeart/2005/8/layout/list1"/>
    <dgm:cxn modelId="{1EB59A63-20BE-4428-9155-FFE24148F8F9}" type="presParOf" srcId="{425F597A-D116-4807-B294-68F90E54247D}" destId="{A98EBD22-36D8-44D5-8F8A-26725A7A6E11}" srcOrd="6" destOrd="0" presId="urn:microsoft.com/office/officeart/2005/8/layout/list1"/>
    <dgm:cxn modelId="{D172D118-AE27-47CE-B1EF-7FDB1ED84EC7}" type="presParOf" srcId="{425F597A-D116-4807-B294-68F90E54247D}" destId="{9C5CFC72-19C9-412C-A860-793351ADB6B6}" srcOrd="7" destOrd="0" presId="urn:microsoft.com/office/officeart/2005/8/layout/list1"/>
    <dgm:cxn modelId="{D79503D4-BD67-4FD5-BE8A-92D9C9DFB445}" type="presParOf" srcId="{425F597A-D116-4807-B294-68F90E54247D}" destId="{36CE7A72-0378-4D8A-A1B2-CD5C77B26AE3}" srcOrd="8" destOrd="0" presId="urn:microsoft.com/office/officeart/2005/8/layout/list1"/>
    <dgm:cxn modelId="{2FC1FFDF-F4A2-4CC9-862A-60F47A81CD16}" type="presParOf" srcId="{36CE7A72-0378-4D8A-A1B2-CD5C77B26AE3}" destId="{7563D91D-C3B9-49C1-A116-279890AEDEC2}" srcOrd="0" destOrd="0" presId="urn:microsoft.com/office/officeart/2005/8/layout/list1"/>
    <dgm:cxn modelId="{FFD0C884-F0B6-4C9B-989E-CA44F444BDBD}" type="presParOf" srcId="{36CE7A72-0378-4D8A-A1B2-CD5C77B26AE3}" destId="{8A7159AF-6D2A-4964-9173-A2CD52092EBA}" srcOrd="1" destOrd="0" presId="urn:microsoft.com/office/officeart/2005/8/layout/list1"/>
    <dgm:cxn modelId="{A605AA9A-0AE7-4F27-85C2-77F33DAA7144}" type="presParOf" srcId="{425F597A-D116-4807-B294-68F90E54247D}" destId="{525EBDF7-ED5B-4F34-8E5E-0BED8BAC9327}" srcOrd="9" destOrd="0" presId="urn:microsoft.com/office/officeart/2005/8/layout/list1"/>
    <dgm:cxn modelId="{663C7FF5-1501-40F0-927C-4C714EAE7CC3}" type="presParOf" srcId="{425F597A-D116-4807-B294-68F90E54247D}" destId="{9FBDDCE0-70CF-4623-8D3E-C2F58F72CAB8}" srcOrd="10" destOrd="0" presId="urn:microsoft.com/office/officeart/2005/8/layout/list1"/>
    <dgm:cxn modelId="{D46384B4-9773-46EB-980B-155AE616E7CA}" type="presParOf" srcId="{425F597A-D116-4807-B294-68F90E54247D}" destId="{58E7E313-BC15-4BFB-83C2-009B888D9ABF}" srcOrd="11" destOrd="0" presId="urn:microsoft.com/office/officeart/2005/8/layout/list1"/>
    <dgm:cxn modelId="{675DFA29-897B-4C5C-95E2-3FA935598CEE}" type="presParOf" srcId="{425F597A-D116-4807-B294-68F90E54247D}" destId="{71DBE7C9-FF11-4091-B1AA-F080B7669EE7}" srcOrd="12" destOrd="0" presId="urn:microsoft.com/office/officeart/2005/8/layout/list1"/>
    <dgm:cxn modelId="{91B7BF4A-F8DE-4BCB-91EC-A87E7D3C0B78}" type="presParOf" srcId="{71DBE7C9-FF11-4091-B1AA-F080B7669EE7}" destId="{484774D9-3F9D-44E3-B3D7-44448E423774}" srcOrd="0" destOrd="0" presId="urn:microsoft.com/office/officeart/2005/8/layout/list1"/>
    <dgm:cxn modelId="{B67F9741-2775-4E82-A296-4ACAA7F7D12D}" type="presParOf" srcId="{71DBE7C9-FF11-4091-B1AA-F080B7669EE7}" destId="{1C90043C-FD21-4E26-B022-FBEDD600D3FE}" srcOrd="1" destOrd="0" presId="urn:microsoft.com/office/officeart/2005/8/layout/list1"/>
    <dgm:cxn modelId="{DC54BD18-05DE-40C5-9CF2-34248E53834C}" type="presParOf" srcId="{425F597A-D116-4807-B294-68F90E54247D}" destId="{A6457F1C-67BB-4406-B058-AC8F7B4C5C1E}" srcOrd="13" destOrd="0" presId="urn:microsoft.com/office/officeart/2005/8/layout/list1"/>
    <dgm:cxn modelId="{30E8D778-B65A-4563-AF7C-CF1CC70B4573}" type="presParOf" srcId="{425F597A-D116-4807-B294-68F90E54247D}" destId="{710CE681-A1A6-42E0-A585-CDE62807E18E}" srcOrd="14" destOrd="0" presId="urn:microsoft.com/office/officeart/2005/8/layout/list1"/>
    <dgm:cxn modelId="{E635A427-E1C3-4B49-8893-7301FEE613F9}" type="presParOf" srcId="{425F597A-D116-4807-B294-68F90E54247D}" destId="{ECA15585-9D11-40CF-BA29-EBB0C9F55FB0}" srcOrd="15" destOrd="0" presId="urn:microsoft.com/office/officeart/2005/8/layout/list1"/>
    <dgm:cxn modelId="{1C05D746-6162-43AF-9787-FE1F61773C9E}" type="presParOf" srcId="{425F597A-D116-4807-B294-68F90E54247D}" destId="{92C9A295-B43F-4FBF-99C4-A53DEF88049C}" srcOrd="16" destOrd="0" presId="urn:microsoft.com/office/officeart/2005/8/layout/list1"/>
    <dgm:cxn modelId="{C88A3EA3-AE4C-43DF-9263-90263EFFF45D}" type="presParOf" srcId="{92C9A295-B43F-4FBF-99C4-A53DEF88049C}" destId="{120468A5-94D3-4F48-9EE6-46451539F331}" srcOrd="0" destOrd="0" presId="urn:microsoft.com/office/officeart/2005/8/layout/list1"/>
    <dgm:cxn modelId="{113AA61F-FB61-4DFA-A8D6-F76D6B42C179}" type="presParOf" srcId="{92C9A295-B43F-4FBF-99C4-A53DEF88049C}" destId="{853B3E33-DD9D-4344-B2CD-B8D5CB814645}" srcOrd="1" destOrd="0" presId="urn:microsoft.com/office/officeart/2005/8/layout/list1"/>
    <dgm:cxn modelId="{E9EFD450-7476-4916-8153-B76C4643C296}" type="presParOf" srcId="{425F597A-D116-4807-B294-68F90E54247D}" destId="{9FA79393-C27E-4B41-AE0F-496A0E1566A1}" srcOrd="17" destOrd="0" presId="urn:microsoft.com/office/officeart/2005/8/layout/list1"/>
    <dgm:cxn modelId="{1D01D60D-3F94-4607-9401-5806F099D4C4}" type="presParOf" srcId="{425F597A-D116-4807-B294-68F90E54247D}" destId="{CEEB7CD2-3348-4C4F-BA63-08BB4652D2A8}" srcOrd="18"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06AAC7-B9A4-4EEB-BFB3-620E5FE990E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t-BR"/>
        </a:p>
      </dgm:t>
    </dgm:pt>
    <dgm:pt modelId="{154272A9-F92C-4AFF-AFA1-CA25770229E2}">
      <dgm:prSet custT="1"/>
      <dgm:spPr/>
      <dgm:t>
        <a:bodyPr/>
        <a:lstStyle/>
        <a:p>
          <a:r>
            <a:rPr lang="pt-BR" sz="1100" dirty="0">
              <a:latin typeface="TOGETHER SANS"/>
            </a:rPr>
            <a:t>assistencial</a:t>
          </a:r>
        </a:p>
      </dgm:t>
    </dgm:pt>
    <dgm:pt modelId="{3A2593E0-2502-4C63-B155-2244F32D594D}" type="parTrans" cxnId="{44EBA240-179F-49DC-80B5-69303B2EC8D5}">
      <dgm:prSet/>
      <dgm:spPr/>
      <dgm:t>
        <a:bodyPr/>
        <a:lstStyle/>
        <a:p>
          <a:endParaRPr lang="pt-BR" sz="1100">
            <a:latin typeface="TOGETHER SANS"/>
          </a:endParaRPr>
        </a:p>
      </dgm:t>
    </dgm:pt>
    <dgm:pt modelId="{F99FAE07-F388-41B6-88F8-FCB3039B26EA}" type="sibTrans" cxnId="{44EBA240-179F-49DC-80B5-69303B2EC8D5}">
      <dgm:prSet/>
      <dgm:spPr/>
      <dgm:t>
        <a:bodyPr/>
        <a:lstStyle/>
        <a:p>
          <a:endParaRPr lang="pt-BR" sz="1100">
            <a:latin typeface="TOGETHER SANS"/>
          </a:endParaRPr>
        </a:p>
      </dgm:t>
    </dgm:pt>
    <dgm:pt modelId="{1572BFED-F248-41DB-B954-0DD2340A2500}">
      <dgm:prSet custT="1"/>
      <dgm:spPr/>
      <dgm:t>
        <a:bodyPr/>
        <a:lstStyle/>
        <a:p>
          <a:r>
            <a:rPr lang="pt-BR" sz="1100">
              <a:latin typeface="TOGETHER SANS"/>
            </a:rPr>
            <a:t>cívico</a:t>
          </a:r>
        </a:p>
      </dgm:t>
    </dgm:pt>
    <dgm:pt modelId="{73F48BD5-4EE8-448A-ADB5-2F69705C336E}" type="parTrans" cxnId="{081AF4EF-6806-4B36-BEE2-268EFDC5D619}">
      <dgm:prSet/>
      <dgm:spPr/>
      <dgm:t>
        <a:bodyPr/>
        <a:lstStyle/>
        <a:p>
          <a:endParaRPr lang="pt-BR" sz="1100">
            <a:latin typeface="TOGETHER SANS"/>
          </a:endParaRPr>
        </a:p>
      </dgm:t>
    </dgm:pt>
    <dgm:pt modelId="{63DC2736-F394-487E-82BB-C072A57314F8}" type="sibTrans" cxnId="{081AF4EF-6806-4B36-BEE2-268EFDC5D619}">
      <dgm:prSet/>
      <dgm:spPr/>
      <dgm:t>
        <a:bodyPr/>
        <a:lstStyle/>
        <a:p>
          <a:endParaRPr lang="pt-BR" sz="1100">
            <a:latin typeface="TOGETHER SANS"/>
          </a:endParaRPr>
        </a:p>
      </dgm:t>
    </dgm:pt>
    <dgm:pt modelId="{E558FFA1-5593-48EA-BDDE-50229326ABBB}">
      <dgm:prSet custT="1"/>
      <dgm:spPr/>
      <dgm:t>
        <a:bodyPr/>
        <a:lstStyle/>
        <a:p>
          <a:r>
            <a:rPr lang="pt-BR" sz="1100">
              <a:latin typeface="TOGETHER SANS"/>
            </a:rPr>
            <a:t>cultural</a:t>
          </a:r>
        </a:p>
      </dgm:t>
    </dgm:pt>
    <dgm:pt modelId="{BA9DCA92-E973-490B-949C-B6A375DC3BB2}" type="parTrans" cxnId="{85C08829-122C-4028-838F-66EC7E46048D}">
      <dgm:prSet/>
      <dgm:spPr/>
      <dgm:t>
        <a:bodyPr/>
        <a:lstStyle/>
        <a:p>
          <a:endParaRPr lang="pt-BR" sz="1100">
            <a:latin typeface="TOGETHER SANS"/>
          </a:endParaRPr>
        </a:p>
      </dgm:t>
    </dgm:pt>
    <dgm:pt modelId="{033B6694-CA7B-4284-86B9-E1C11847E89C}" type="sibTrans" cxnId="{85C08829-122C-4028-838F-66EC7E46048D}">
      <dgm:prSet/>
      <dgm:spPr/>
      <dgm:t>
        <a:bodyPr/>
        <a:lstStyle/>
        <a:p>
          <a:endParaRPr lang="pt-BR" sz="1100">
            <a:latin typeface="TOGETHER SANS"/>
          </a:endParaRPr>
        </a:p>
      </dgm:t>
    </dgm:pt>
    <dgm:pt modelId="{1B5F6BB4-CC15-4EDB-8C1C-03FD4FAEA88B}">
      <dgm:prSet custT="1"/>
      <dgm:spPr/>
      <dgm:t>
        <a:bodyPr/>
        <a:lstStyle/>
        <a:p>
          <a:r>
            <a:rPr lang="pt-BR" sz="1100">
              <a:latin typeface="TOGETHER SANS"/>
            </a:rPr>
            <a:t>comercial</a:t>
          </a:r>
        </a:p>
      </dgm:t>
    </dgm:pt>
    <dgm:pt modelId="{2685E6C9-508A-415A-9D8E-DFF4EEBCB7C9}" type="parTrans" cxnId="{3F1E3318-6DC4-4355-9550-87578E54C3D3}">
      <dgm:prSet/>
      <dgm:spPr/>
      <dgm:t>
        <a:bodyPr/>
        <a:lstStyle/>
        <a:p>
          <a:endParaRPr lang="pt-BR" sz="1100">
            <a:latin typeface="TOGETHER SANS"/>
          </a:endParaRPr>
        </a:p>
      </dgm:t>
    </dgm:pt>
    <dgm:pt modelId="{A4F07D66-7ED9-4E0F-A8A9-0310C244B88C}" type="sibTrans" cxnId="{3F1E3318-6DC4-4355-9550-87578E54C3D3}">
      <dgm:prSet/>
      <dgm:spPr/>
      <dgm:t>
        <a:bodyPr/>
        <a:lstStyle/>
        <a:p>
          <a:endParaRPr lang="pt-BR" sz="1100">
            <a:latin typeface="TOGETHER SANS"/>
          </a:endParaRPr>
        </a:p>
      </dgm:t>
    </dgm:pt>
    <dgm:pt modelId="{425F597A-D116-4807-B294-68F90E54247D}" type="pres">
      <dgm:prSet presAssocID="{9C06AAC7-B9A4-4EEB-BFB3-620E5FE990E5}" presName="linear" presStyleCnt="0">
        <dgm:presLayoutVars>
          <dgm:dir/>
          <dgm:animLvl val="lvl"/>
          <dgm:resizeHandles val="exact"/>
        </dgm:presLayoutVars>
      </dgm:prSet>
      <dgm:spPr/>
    </dgm:pt>
    <dgm:pt modelId="{4212AC41-1DF8-4DFE-87C4-6DA85A4E88A3}" type="pres">
      <dgm:prSet presAssocID="{154272A9-F92C-4AFF-AFA1-CA25770229E2}" presName="parentLin" presStyleCnt="0"/>
      <dgm:spPr/>
    </dgm:pt>
    <dgm:pt modelId="{AA7555D7-2557-45F7-BB5F-9754B71EB4B8}" type="pres">
      <dgm:prSet presAssocID="{154272A9-F92C-4AFF-AFA1-CA25770229E2}" presName="parentLeftMargin" presStyleLbl="node1" presStyleIdx="0" presStyleCnt="4"/>
      <dgm:spPr/>
    </dgm:pt>
    <dgm:pt modelId="{3C10F791-6A77-49E0-A625-CD72AF75C7A6}" type="pres">
      <dgm:prSet presAssocID="{154272A9-F92C-4AFF-AFA1-CA25770229E2}" presName="parentText" presStyleLbl="node1" presStyleIdx="0" presStyleCnt="4">
        <dgm:presLayoutVars>
          <dgm:chMax val="0"/>
          <dgm:bulletEnabled val="1"/>
        </dgm:presLayoutVars>
      </dgm:prSet>
      <dgm:spPr/>
    </dgm:pt>
    <dgm:pt modelId="{B125BD25-8FC3-4A60-9C66-B239BF2B6315}" type="pres">
      <dgm:prSet presAssocID="{154272A9-F92C-4AFF-AFA1-CA25770229E2}" presName="negativeSpace" presStyleCnt="0"/>
      <dgm:spPr/>
    </dgm:pt>
    <dgm:pt modelId="{7233846F-FA9B-44FE-B727-612815DB2D02}" type="pres">
      <dgm:prSet presAssocID="{154272A9-F92C-4AFF-AFA1-CA25770229E2}" presName="childText" presStyleLbl="conFgAcc1" presStyleIdx="0" presStyleCnt="4">
        <dgm:presLayoutVars>
          <dgm:bulletEnabled val="1"/>
        </dgm:presLayoutVars>
      </dgm:prSet>
      <dgm:spPr/>
    </dgm:pt>
    <dgm:pt modelId="{EE2AAA60-7740-42EB-8836-E30644BDA92E}" type="pres">
      <dgm:prSet presAssocID="{F99FAE07-F388-41B6-88F8-FCB3039B26EA}" presName="spaceBetweenRectangles" presStyleCnt="0"/>
      <dgm:spPr/>
    </dgm:pt>
    <dgm:pt modelId="{F99CFBE6-0F51-4CD0-A0A8-802584DD631B}" type="pres">
      <dgm:prSet presAssocID="{1572BFED-F248-41DB-B954-0DD2340A2500}" presName="parentLin" presStyleCnt="0"/>
      <dgm:spPr/>
    </dgm:pt>
    <dgm:pt modelId="{12DA41B2-8C48-461F-BA94-81C518F62B25}" type="pres">
      <dgm:prSet presAssocID="{1572BFED-F248-41DB-B954-0DD2340A2500}" presName="parentLeftMargin" presStyleLbl="node1" presStyleIdx="0" presStyleCnt="4"/>
      <dgm:spPr/>
    </dgm:pt>
    <dgm:pt modelId="{181A958A-6334-4797-8D51-F69184E52A29}" type="pres">
      <dgm:prSet presAssocID="{1572BFED-F248-41DB-B954-0DD2340A2500}" presName="parentText" presStyleLbl="node1" presStyleIdx="1" presStyleCnt="4">
        <dgm:presLayoutVars>
          <dgm:chMax val="0"/>
          <dgm:bulletEnabled val="1"/>
        </dgm:presLayoutVars>
      </dgm:prSet>
      <dgm:spPr/>
    </dgm:pt>
    <dgm:pt modelId="{2C32FD72-881D-4001-8687-DAEDC1634791}" type="pres">
      <dgm:prSet presAssocID="{1572BFED-F248-41DB-B954-0DD2340A2500}" presName="negativeSpace" presStyleCnt="0"/>
      <dgm:spPr/>
    </dgm:pt>
    <dgm:pt modelId="{25D385B8-E2C3-4600-B162-20E94CB61D7B}" type="pres">
      <dgm:prSet presAssocID="{1572BFED-F248-41DB-B954-0DD2340A2500}" presName="childText" presStyleLbl="conFgAcc1" presStyleIdx="1" presStyleCnt="4">
        <dgm:presLayoutVars>
          <dgm:bulletEnabled val="1"/>
        </dgm:presLayoutVars>
      </dgm:prSet>
      <dgm:spPr/>
    </dgm:pt>
    <dgm:pt modelId="{34659DA8-9A45-4C68-83A8-6CC80BBBCC35}" type="pres">
      <dgm:prSet presAssocID="{63DC2736-F394-487E-82BB-C072A57314F8}" presName="spaceBetweenRectangles" presStyleCnt="0"/>
      <dgm:spPr/>
    </dgm:pt>
    <dgm:pt modelId="{E78BC500-0AF0-42C3-80F3-7D1F9666B280}" type="pres">
      <dgm:prSet presAssocID="{E558FFA1-5593-48EA-BDDE-50229326ABBB}" presName="parentLin" presStyleCnt="0"/>
      <dgm:spPr/>
    </dgm:pt>
    <dgm:pt modelId="{7716DF4F-31B1-4882-9C64-6D96A160AD6A}" type="pres">
      <dgm:prSet presAssocID="{E558FFA1-5593-48EA-BDDE-50229326ABBB}" presName="parentLeftMargin" presStyleLbl="node1" presStyleIdx="1" presStyleCnt="4"/>
      <dgm:spPr/>
    </dgm:pt>
    <dgm:pt modelId="{A5F481D6-21E2-40BB-912B-A288CA7D6BC8}" type="pres">
      <dgm:prSet presAssocID="{E558FFA1-5593-48EA-BDDE-50229326ABBB}" presName="parentText" presStyleLbl="node1" presStyleIdx="2" presStyleCnt="4">
        <dgm:presLayoutVars>
          <dgm:chMax val="0"/>
          <dgm:bulletEnabled val="1"/>
        </dgm:presLayoutVars>
      </dgm:prSet>
      <dgm:spPr/>
    </dgm:pt>
    <dgm:pt modelId="{7F0E2088-8938-4B16-BE2E-BC52D5E8F1C0}" type="pres">
      <dgm:prSet presAssocID="{E558FFA1-5593-48EA-BDDE-50229326ABBB}" presName="negativeSpace" presStyleCnt="0"/>
      <dgm:spPr/>
    </dgm:pt>
    <dgm:pt modelId="{EBE13FF4-9B64-4E4E-82BD-4B42BD2ECA1D}" type="pres">
      <dgm:prSet presAssocID="{E558FFA1-5593-48EA-BDDE-50229326ABBB}" presName="childText" presStyleLbl="conFgAcc1" presStyleIdx="2" presStyleCnt="4">
        <dgm:presLayoutVars>
          <dgm:bulletEnabled val="1"/>
        </dgm:presLayoutVars>
      </dgm:prSet>
      <dgm:spPr/>
    </dgm:pt>
    <dgm:pt modelId="{3F175C19-8095-4BEF-9386-77BF8BE9D5EE}" type="pres">
      <dgm:prSet presAssocID="{033B6694-CA7B-4284-86B9-E1C11847E89C}" presName="spaceBetweenRectangles" presStyleCnt="0"/>
      <dgm:spPr/>
    </dgm:pt>
    <dgm:pt modelId="{4C5D0E85-0BCF-4E22-B537-8DC1DE857480}" type="pres">
      <dgm:prSet presAssocID="{1B5F6BB4-CC15-4EDB-8C1C-03FD4FAEA88B}" presName="parentLin" presStyleCnt="0"/>
      <dgm:spPr/>
    </dgm:pt>
    <dgm:pt modelId="{D13710B2-5B81-4FB2-A732-081D3DDF6D28}" type="pres">
      <dgm:prSet presAssocID="{1B5F6BB4-CC15-4EDB-8C1C-03FD4FAEA88B}" presName="parentLeftMargin" presStyleLbl="node1" presStyleIdx="2" presStyleCnt="4"/>
      <dgm:spPr/>
    </dgm:pt>
    <dgm:pt modelId="{3E197CA2-6E80-4331-AA3D-36ACEE85022A}" type="pres">
      <dgm:prSet presAssocID="{1B5F6BB4-CC15-4EDB-8C1C-03FD4FAEA88B}" presName="parentText" presStyleLbl="node1" presStyleIdx="3" presStyleCnt="4">
        <dgm:presLayoutVars>
          <dgm:chMax val="0"/>
          <dgm:bulletEnabled val="1"/>
        </dgm:presLayoutVars>
      </dgm:prSet>
      <dgm:spPr/>
    </dgm:pt>
    <dgm:pt modelId="{FA431EF2-F3B4-4BD1-8875-00E5BD3F675D}" type="pres">
      <dgm:prSet presAssocID="{1B5F6BB4-CC15-4EDB-8C1C-03FD4FAEA88B}" presName="negativeSpace" presStyleCnt="0"/>
      <dgm:spPr/>
    </dgm:pt>
    <dgm:pt modelId="{6A1A5808-C53D-45B0-B2F2-A8C09693D8FD}" type="pres">
      <dgm:prSet presAssocID="{1B5F6BB4-CC15-4EDB-8C1C-03FD4FAEA88B}" presName="childText" presStyleLbl="conFgAcc1" presStyleIdx="3" presStyleCnt="4">
        <dgm:presLayoutVars>
          <dgm:bulletEnabled val="1"/>
        </dgm:presLayoutVars>
      </dgm:prSet>
      <dgm:spPr/>
    </dgm:pt>
  </dgm:ptLst>
  <dgm:cxnLst>
    <dgm:cxn modelId="{E6867701-C29B-4706-8AB3-3C2AC6D97FF3}" type="presOf" srcId="{9C06AAC7-B9A4-4EEB-BFB3-620E5FE990E5}" destId="{425F597A-D116-4807-B294-68F90E54247D}" srcOrd="0" destOrd="0" presId="urn:microsoft.com/office/officeart/2005/8/layout/list1"/>
    <dgm:cxn modelId="{E924CD11-59E3-474F-9CD0-BC5E1E203AFF}" type="presOf" srcId="{154272A9-F92C-4AFF-AFA1-CA25770229E2}" destId="{AA7555D7-2557-45F7-BB5F-9754B71EB4B8}" srcOrd="0" destOrd="0" presId="urn:microsoft.com/office/officeart/2005/8/layout/list1"/>
    <dgm:cxn modelId="{3F1E3318-6DC4-4355-9550-87578E54C3D3}" srcId="{9C06AAC7-B9A4-4EEB-BFB3-620E5FE990E5}" destId="{1B5F6BB4-CC15-4EDB-8C1C-03FD4FAEA88B}" srcOrd="3" destOrd="0" parTransId="{2685E6C9-508A-415A-9D8E-DFF4EEBCB7C9}" sibTransId="{A4F07D66-7ED9-4E0F-A8A9-0310C244B88C}"/>
    <dgm:cxn modelId="{85C08829-122C-4028-838F-66EC7E46048D}" srcId="{9C06AAC7-B9A4-4EEB-BFB3-620E5FE990E5}" destId="{E558FFA1-5593-48EA-BDDE-50229326ABBB}" srcOrd="2" destOrd="0" parTransId="{BA9DCA92-E973-490B-949C-B6A375DC3BB2}" sibTransId="{033B6694-CA7B-4284-86B9-E1C11847E89C}"/>
    <dgm:cxn modelId="{0E956733-9F3B-4FED-B67A-61F2077C4BA7}" type="presOf" srcId="{E558FFA1-5593-48EA-BDDE-50229326ABBB}" destId="{A5F481D6-21E2-40BB-912B-A288CA7D6BC8}" srcOrd="1" destOrd="0" presId="urn:microsoft.com/office/officeart/2005/8/layout/list1"/>
    <dgm:cxn modelId="{44EBA240-179F-49DC-80B5-69303B2EC8D5}" srcId="{9C06AAC7-B9A4-4EEB-BFB3-620E5FE990E5}" destId="{154272A9-F92C-4AFF-AFA1-CA25770229E2}" srcOrd="0" destOrd="0" parTransId="{3A2593E0-2502-4C63-B155-2244F32D594D}" sibTransId="{F99FAE07-F388-41B6-88F8-FCB3039B26EA}"/>
    <dgm:cxn modelId="{46BBED5C-553D-4E09-AAC0-0EADD14DA81B}" type="presOf" srcId="{154272A9-F92C-4AFF-AFA1-CA25770229E2}" destId="{3C10F791-6A77-49E0-A625-CD72AF75C7A6}" srcOrd="1" destOrd="0" presId="urn:microsoft.com/office/officeart/2005/8/layout/list1"/>
    <dgm:cxn modelId="{0F6D5C60-84CA-493C-A1D7-D3D92944E501}" type="presOf" srcId="{1572BFED-F248-41DB-B954-0DD2340A2500}" destId="{181A958A-6334-4797-8D51-F69184E52A29}" srcOrd="1" destOrd="0" presId="urn:microsoft.com/office/officeart/2005/8/layout/list1"/>
    <dgm:cxn modelId="{B0E51C61-552F-438C-82A8-0EB3C378D602}" type="presOf" srcId="{1B5F6BB4-CC15-4EDB-8C1C-03FD4FAEA88B}" destId="{3E197CA2-6E80-4331-AA3D-36ACEE85022A}" srcOrd="1" destOrd="0" presId="urn:microsoft.com/office/officeart/2005/8/layout/list1"/>
    <dgm:cxn modelId="{A76C326B-828A-4B66-855F-B86FB20C0648}" type="presOf" srcId="{1572BFED-F248-41DB-B954-0DD2340A2500}" destId="{12DA41B2-8C48-461F-BA94-81C518F62B25}" srcOrd="0" destOrd="0" presId="urn:microsoft.com/office/officeart/2005/8/layout/list1"/>
    <dgm:cxn modelId="{057902BD-A8E6-43AA-B0EA-BF443AAEF4A8}" type="presOf" srcId="{E558FFA1-5593-48EA-BDDE-50229326ABBB}" destId="{7716DF4F-31B1-4882-9C64-6D96A160AD6A}" srcOrd="0" destOrd="0" presId="urn:microsoft.com/office/officeart/2005/8/layout/list1"/>
    <dgm:cxn modelId="{CDEBACE6-546B-4426-8C40-5B74C09C9390}" type="presOf" srcId="{1B5F6BB4-CC15-4EDB-8C1C-03FD4FAEA88B}" destId="{D13710B2-5B81-4FB2-A732-081D3DDF6D28}" srcOrd="0" destOrd="0" presId="urn:microsoft.com/office/officeart/2005/8/layout/list1"/>
    <dgm:cxn modelId="{081AF4EF-6806-4B36-BEE2-268EFDC5D619}" srcId="{9C06AAC7-B9A4-4EEB-BFB3-620E5FE990E5}" destId="{1572BFED-F248-41DB-B954-0DD2340A2500}" srcOrd="1" destOrd="0" parTransId="{73F48BD5-4EE8-448A-ADB5-2F69705C336E}" sibTransId="{63DC2736-F394-487E-82BB-C072A57314F8}"/>
    <dgm:cxn modelId="{70B7616E-3010-4DE4-9CF5-5465CB9BA987}" type="presParOf" srcId="{425F597A-D116-4807-B294-68F90E54247D}" destId="{4212AC41-1DF8-4DFE-87C4-6DA85A4E88A3}" srcOrd="0" destOrd="0" presId="urn:microsoft.com/office/officeart/2005/8/layout/list1"/>
    <dgm:cxn modelId="{373A4E14-9652-4CCE-B18B-699D94810601}" type="presParOf" srcId="{4212AC41-1DF8-4DFE-87C4-6DA85A4E88A3}" destId="{AA7555D7-2557-45F7-BB5F-9754B71EB4B8}" srcOrd="0" destOrd="0" presId="urn:microsoft.com/office/officeart/2005/8/layout/list1"/>
    <dgm:cxn modelId="{45A5A7EB-05F6-4070-8BAE-8B2FA6ED7C8B}" type="presParOf" srcId="{4212AC41-1DF8-4DFE-87C4-6DA85A4E88A3}" destId="{3C10F791-6A77-49E0-A625-CD72AF75C7A6}" srcOrd="1" destOrd="0" presId="urn:microsoft.com/office/officeart/2005/8/layout/list1"/>
    <dgm:cxn modelId="{B3F21371-221C-422D-83C9-AD9642C73E8D}" type="presParOf" srcId="{425F597A-D116-4807-B294-68F90E54247D}" destId="{B125BD25-8FC3-4A60-9C66-B239BF2B6315}" srcOrd="1" destOrd="0" presId="urn:microsoft.com/office/officeart/2005/8/layout/list1"/>
    <dgm:cxn modelId="{42656C9F-6170-4EE6-A426-6FCBEC35F3DC}" type="presParOf" srcId="{425F597A-D116-4807-B294-68F90E54247D}" destId="{7233846F-FA9B-44FE-B727-612815DB2D02}" srcOrd="2" destOrd="0" presId="urn:microsoft.com/office/officeart/2005/8/layout/list1"/>
    <dgm:cxn modelId="{44C6CD7D-68D4-4A32-963A-5C39C3D1E857}" type="presParOf" srcId="{425F597A-D116-4807-B294-68F90E54247D}" destId="{EE2AAA60-7740-42EB-8836-E30644BDA92E}" srcOrd="3" destOrd="0" presId="urn:microsoft.com/office/officeart/2005/8/layout/list1"/>
    <dgm:cxn modelId="{A68801E0-8D06-4284-8E5E-59DF881B9EBD}" type="presParOf" srcId="{425F597A-D116-4807-B294-68F90E54247D}" destId="{F99CFBE6-0F51-4CD0-A0A8-802584DD631B}" srcOrd="4" destOrd="0" presId="urn:microsoft.com/office/officeart/2005/8/layout/list1"/>
    <dgm:cxn modelId="{D441F411-7F25-4403-A2FE-D9770EA8E089}" type="presParOf" srcId="{F99CFBE6-0F51-4CD0-A0A8-802584DD631B}" destId="{12DA41B2-8C48-461F-BA94-81C518F62B25}" srcOrd="0" destOrd="0" presId="urn:microsoft.com/office/officeart/2005/8/layout/list1"/>
    <dgm:cxn modelId="{B95D6720-E364-4A0A-9278-55CACE67FE6D}" type="presParOf" srcId="{F99CFBE6-0F51-4CD0-A0A8-802584DD631B}" destId="{181A958A-6334-4797-8D51-F69184E52A29}" srcOrd="1" destOrd="0" presId="urn:microsoft.com/office/officeart/2005/8/layout/list1"/>
    <dgm:cxn modelId="{842747F0-A775-4FC3-826B-825904F9733C}" type="presParOf" srcId="{425F597A-D116-4807-B294-68F90E54247D}" destId="{2C32FD72-881D-4001-8687-DAEDC1634791}" srcOrd="5" destOrd="0" presId="urn:microsoft.com/office/officeart/2005/8/layout/list1"/>
    <dgm:cxn modelId="{01B8193E-39D8-4153-87B3-8B545FB18235}" type="presParOf" srcId="{425F597A-D116-4807-B294-68F90E54247D}" destId="{25D385B8-E2C3-4600-B162-20E94CB61D7B}" srcOrd="6" destOrd="0" presId="urn:microsoft.com/office/officeart/2005/8/layout/list1"/>
    <dgm:cxn modelId="{D6CF7938-1D93-4DDC-8E4B-1A60050B52A4}" type="presParOf" srcId="{425F597A-D116-4807-B294-68F90E54247D}" destId="{34659DA8-9A45-4C68-83A8-6CC80BBBCC35}" srcOrd="7" destOrd="0" presId="urn:microsoft.com/office/officeart/2005/8/layout/list1"/>
    <dgm:cxn modelId="{4D9EF4F6-AE5E-40F0-9219-51304FDCE7F2}" type="presParOf" srcId="{425F597A-D116-4807-B294-68F90E54247D}" destId="{E78BC500-0AF0-42C3-80F3-7D1F9666B280}" srcOrd="8" destOrd="0" presId="urn:microsoft.com/office/officeart/2005/8/layout/list1"/>
    <dgm:cxn modelId="{5509DEBC-30AA-4D71-99DA-E9F901C83E0E}" type="presParOf" srcId="{E78BC500-0AF0-42C3-80F3-7D1F9666B280}" destId="{7716DF4F-31B1-4882-9C64-6D96A160AD6A}" srcOrd="0" destOrd="0" presId="urn:microsoft.com/office/officeart/2005/8/layout/list1"/>
    <dgm:cxn modelId="{985194AB-2F6E-4576-B8F9-337CC73319AA}" type="presParOf" srcId="{E78BC500-0AF0-42C3-80F3-7D1F9666B280}" destId="{A5F481D6-21E2-40BB-912B-A288CA7D6BC8}" srcOrd="1" destOrd="0" presId="urn:microsoft.com/office/officeart/2005/8/layout/list1"/>
    <dgm:cxn modelId="{7C0FD14D-11E7-4AE4-A73D-2C158CEBF01E}" type="presParOf" srcId="{425F597A-D116-4807-B294-68F90E54247D}" destId="{7F0E2088-8938-4B16-BE2E-BC52D5E8F1C0}" srcOrd="9" destOrd="0" presId="urn:microsoft.com/office/officeart/2005/8/layout/list1"/>
    <dgm:cxn modelId="{B287E004-3A46-4972-9AC0-2E3840327836}" type="presParOf" srcId="{425F597A-D116-4807-B294-68F90E54247D}" destId="{EBE13FF4-9B64-4E4E-82BD-4B42BD2ECA1D}" srcOrd="10" destOrd="0" presId="urn:microsoft.com/office/officeart/2005/8/layout/list1"/>
    <dgm:cxn modelId="{7A85BE1E-6DDB-4A11-8D66-714382459431}" type="presParOf" srcId="{425F597A-D116-4807-B294-68F90E54247D}" destId="{3F175C19-8095-4BEF-9386-77BF8BE9D5EE}" srcOrd="11" destOrd="0" presId="urn:microsoft.com/office/officeart/2005/8/layout/list1"/>
    <dgm:cxn modelId="{A9CCE4C7-676A-4685-AB11-48ACF3A14C6B}" type="presParOf" srcId="{425F597A-D116-4807-B294-68F90E54247D}" destId="{4C5D0E85-0BCF-4E22-B537-8DC1DE857480}" srcOrd="12" destOrd="0" presId="urn:microsoft.com/office/officeart/2005/8/layout/list1"/>
    <dgm:cxn modelId="{C86371DA-AEED-46F2-B1FB-F529E816EDC8}" type="presParOf" srcId="{4C5D0E85-0BCF-4E22-B537-8DC1DE857480}" destId="{D13710B2-5B81-4FB2-A732-081D3DDF6D28}" srcOrd="0" destOrd="0" presId="urn:microsoft.com/office/officeart/2005/8/layout/list1"/>
    <dgm:cxn modelId="{58FE83E4-CAE5-45DB-8E4D-B47E8B8F9BAB}" type="presParOf" srcId="{4C5D0E85-0BCF-4E22-B537-8DC1DE857480}" destId="{3E197CA2-6E80-4331-AA3D-36ACEE85022A}" srcOrd="1" destOrd="0" presId="urn:microsoft.com/office/officeart/2005/8/layout/list1"/>
    <dgm:cxn modelId="{A29512E9-223C-460F-B974-02A3D5ED803B}" type="presParOf" srcId="{425F597A-D116-4807-B294-68F90E54247D}" destId="{FA431EF2-F3B4-4BD1-8875-00E5BD3F675D}" srcOrd="13" destOrd="0" presId="urn:microsoft.com/office/officeart/2005/8/layout/list1"/>
    <dgm:cxn modelId="{2D73CE75-FC10-46C0-9066-96DF6F607063}" type="presParOf" srcId="{425F597A-D116-4807-B294-68F90E54247D}" destId="{6A1A5808-C53D-45B0-B2F2-A8C09693D8FD}" srcOrd="14"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93109-A44F-472B-88A1-438663897981}">
      <dsp:nvSpPr>
        <dsp:cNvPr id="0" name=""/>
        <dsp:cNvSpPr/>
      </dsp:nvSpPr>
      <dsp:spPr>
        <a:xfrm>
          <a:off x="2435409" y="846330"/>
          <a:ext cx="212206" cy="684365"/>
        </a:xfrm>
        <a:custGeom>
          <a:avLst/>
          <a:gdLst/>
          <a:ahLst/>
          <a:cxnLst/>
          <a:rect l="0" t="0" r="0" b="0"/>
          <a:pathLst>
            <a:path>
              <a:moveTo>
                <a:pt x="0" y="0"/>
              </a:moveTo>
              <a:lnTo>
                <a:pt x="106103" y="0"/>
              </a:lnTo>
              <a:lnTo>
                <a:pt x="106103" y="684365"/>
              </a:lnTo>
              <a:lnTo>
                <a:pt x="212206" y="6843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94597A-1A7C-42B4-AD9C-51060E49D370}">
      <dsp:nvSpPr>
        <dsp:cNvPr id="0" name=""/>
        <dsp:cNvSpPr/>
      </dsp:nvSpPr>
      <dsp:spPr>
        <a:xfrm>
          <a:off x="2435409" y="846330"/>
          <a:ext cx="212206" cy="228121"/>
        </a:xfrm>
        <a:custGeom>
          <a:avLst/>
          <a:gdLst/>
          <a:ahLst/>
          <a:cxnLst/>
          <a:rect l="0" t="0" r="0" b="0"/>
          <a:pathLst>
            <a:path>
              <a:moveTo>
                <a:pt x="0" y="0"/>
              </a:moveTo>
              <a:lnTo>
                <a:pt x="106103" y="0"/>
              </a:lnTo>
              <a:lnTo>
                <a:pt x="106103" y="228121"/>
              </a:lnTo>
              <a:lnTo>
                <a:pt x="212206" y="2281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6998E-AAC3-42D9-81C3-C0BAF2394A49}">
      <dsp:nvSpPr>
        <dsp:cNvPr id="0" name=""/>
        <dsp:cNvSpPr/>
      </dsp:nvSpPr>
      <dsp:spPr>
        <a:xfrm>
          <a:off x="2435409" y="618208"/>
          <a:ext cx="212206" cy="228121"/>
        </a:xfrm>
        <a:custGeom>
          <a:avLst/>
          <a:gdLst/>
          <a:ahLst/>
          <a:cxnLst/>
          <a:rect l="0" t="0" r="0" b="0"/>
          <a:pathLst>
            <a:path>
              <a:moveTo>
                <a:pt x="0" y="228121"/>
              </a:moveTo>
              <a:lnTo>
                <a:pt x="106103" y="228121"/>
              </a:lnTo>
              <a:lnTo>
                <a:pt x="106103" y="0"/>
              </a:lnTo>
              <a:lnTo>
                <a:pt x="21220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F4A280-450F-4813-85C9-4459610E28E9}">
      <dsp:nvSpPr>
        <dsp:cNvPr id="0" name=""/>
        <dsp:cNvSpPr/>
      </dsp:nvSpPr>
      <dsp:spPr>
        <a:xfrm>
          <a:off x="2435409" y="161964"/>
          <a:ext cx="212206" cy="684365"/>
        </a:xfrm>
        <a:custGeom>
          <a:avLst/>
          <a:gdLst/>
          <a:ahLst/>
          <a:cxnLst/>
          <a:rect l="0" t="0" r="0" b="0"/>
          <a:pathLst>
            <a:path>
              <a:moveTo>
                <a:pt x="0" y="684365"/>
              </a:moveTo>
              <a:lnTo>
                <a:pt x="106103" y="684365"/>
              </a:lnTo>
              <a:lnTo>
                <a:pt x="106103" y="0"/>
              </a:lnTo>
              <a:lnTo>
                <a:pt x="21220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3C7402-A67A-4438-AECF-E5B94F8A9D3A}">
      <dsp:nvSpPr>
        <dsp:cNvPr id="0" name=""/>
        <dsp:cNvSpPr/>
      </dsp:nvSpPr>
      <dsp:spPr>
        <a:xfrm>
          <a:off x="1374377" y="684522"/>
          <a:ext cx="1061031" cy="3236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t>Promotores de eventos</a:t>
          </a:r>
        </a:p>
      </dsp:txBody>
      <dsp:txXfrm>
        <a:off x="1374377" y="684522"/>
        <a:ext cx="1061031" cy="323614"/>
      </dsp:txXfrm>
    </dsp:sp>
    <dsp:sp modelId="{CCD7FAB8-BFB3-4C3C-B47B-CB7872C0D9BC}">
      <dsp:nvSpPr>
        <dsp:cNvPr id="0" name=""/>
        <dsp:cNvSpPr/>
      </dsp:nvSpPr>
      <dsp:spPr>
        <a:xfrm>
          <a:off x="2647615" y="157"/>
          <a:ext cx="1061031" cy="3236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t>Corporativos</a:t>
          </a:r>
        </a:p>
      </dsp:txBody>
      <dsp:txXfrm>
        <a:off x="2647615" y="157"/>
        <a:ext cx="1061031" cy="323614"/>
      </dsp:txXfrm>
    </dsp:sp>
    <dsp:sp modelId="{A4B4BF78-FF16-4818-8056-27F159A4AE5D}">
      <dsp:nvSpPr>
        <dsp:cNvPr id="0" name=""/>
        <dsp:cNvSpPr/>
      </dsp:nvSpPr>
      <dsp:spPr>
        <a:xfrm>
          <a:off x="2647615" y="456400"/>
          <a:ext cx="1061031" cy="3236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t>Associativos</a:t>
          </a:r>
        </a:p>
      </dsp:txBody>
      <dsp:txXfrm>
        <a:off x="2647615" y="456400"/>
        <a:ext cx="1061031" cy="323614"/>
      </dsp:txXfrm>
    </dsp:sp>
    <dsp:sp modelId="{171108D1-8D69-4A32-9D63-6063CD6DD1C4}">
      <dsp:nvSpPr>
        <dsp:cNvPr id="0" name=""/>
        <dsp:cNvSpPr/>
      </dsp:nvSpPr>
      <dsp:spPr>
        <a:xfrm>
          <a:off x="2647615" y="912644"/>
          <a:ext cx="1061031" cy="3236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t>Governamentais</a:t>
          </a:r>
        </a:p>
      </dsp:txBody>
      <dsp:txXfrm>
        <a:off x="2647615" y="912644"/>
        <a:ext cx="1061031" cy="323614"/>
      </dsp:txXfrm>
    </dsp:sp>
    <dsp:sp modelId="{BD41312E-DFC0-40FD-A84C-B0D165720490}">
      <dsp:nvSpPr>
        <dsp:cNvPr id="0" name=""/>
        <dsp:cNvSpPr/>
      </dsp:nvSpPr>
      <dsp:spPr>
        <a:xfrm>
          <a:off x="2647615" y="1368888"/>
          <a:ext cx="1061031" cy="3236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t>Outros</a:t>
          </a:r>
        </a:p>
      </dsp:txBody>
      <dsp:txXfrm>
        <a:off x="2647615" y="1368888"/>
        <a:ext cx="1061031" cy="323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5B07A-452B-4EDC-878D-001A25C18DA4}">
      <dsp:nvSpPr>
        <dsp:cNvPr id="0" name=""/>
        <dsp:cNvSpPr/>
      </dsp:nvSpPr>
      <dsp:spPr>
        <a:xfrm>
          <a:off x="2036425" y="1017582"/>
          <a:ext cx="200851" cy="863661"/>
        </a:xfrm>
        <a:custGeom>
          <a:avLst/>
          <a:gdLst/>
          <a:ahLst/>
          <a:cxnLst/>
          <a:rect l="0" t="0" r="0" b="0"/>
          <a:pathLst>
            <a:path>
              <a:moveTo>
                <a:pt x="0" y="0"/>
              </a:moveTo>
              <a:lnTo>
                <a:pt x="100425" y="0"/>
              </a:lnTo>
              <a:lnTo>
                <a:pt x="100425" y="863661"/>
              </a:lnTo>
              <a:lnTo>
                <a:pt x="200851" y="8636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100657-79D0-4BBF-ADCE-3AFC5BB51940}">
      <dsp:nvSpPr>
        <dsp:cNvPr id="0" name=""/>
        <dsp:cNvSpPr/>
      </dsp:nvSpPr>
      <dsp:spPr>
        <a:xfrm>
          <a:off x="2036425" y="1017582"/>
          <a:ext cx="200851" cy="431830"/>
        </a:xfrm>
        <a:custGeom>
          <a:avLst/>
          <a:gdLst/>
          <a:ahLst/>
          <a:cxnLst/>
          <a:rect l="0" t="0" r="0" b="0"/>
          <a:pathLst>
            <a:path>
              <a:moveTo>
                <a:pt x="0" y="0"/>
              </a:moveTo>
              <a:lnTo>
                <a:pt x="100425" y="0"/>
              </a:lnTo>
              <a:lnTo>
                <a:pt x="100425" y="431830"/>
              </a:lnTo>
              <a:lnTo>
                <a:pt x="200851" y="4318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0C8F1-17B8-4730-BF41-5997B4168AA6}">
      <dsp:nvSpPr>
        <dsp:cNvPr id="0" name=""/>
        <dsp:cNvSpPr/>
      </dsp:nvSpPr>
      <dsp:spPr>
        <a:xfrm>
          <a:off x="2036425" y="971861"/>
          <a:ext cx="200851" cy="91440"/>
        </a:xfrm>
        <a:custGeom>
          <a:avLst/>
          <a:gdLst/>
          <a:ahLst/>
          <a:cxnLst/>
          <a:rect l="0" t="0" r="0" b="0"/>
          <a:pathLst>
            <a:path>
              <a:moveTo>
                <a:pt x="0" y="45720"/>
              </a:moveTo>
              <a:lnTo>
                <a:pt x="200851"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C54EC1-AF20-49CE-8771-883582A8B7EA}">
      <dsp:nvSpPr>
        <dsp:cNvPr id="0" name=""/>
        <dsp:cNvSpPr/>
      </dsp:nvSpPr>
      <dsp:spPr>
        <a:xfrm>
          <a:off x="2036425" y="585751"/>
          <a:ext cx="200851" cy="431830"/>
        </a:xfrm>
        <a:custGeom>
          <a:avLst/>
          <a:gdLst/>
          <a:ahLst/>
          <a:cxnLst/>
          <a:rect l="0" t="0" r="0" b="0"/>
          <a:pathLst>
            <a:path>
              <a:moveTo>
                <a:pt x="0" y="431830"/>
              </a:moveTo>
              <a:lnTo>
                <a:pt x="100425" y="431830"/>
              </a:lnTo>
              <a:lnTo>
                <a:pt x="100425" y="0"/>
              </a:lnTo>
              <a:lnTo>
                <a:pt x="20085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19BB6D-144D-4D70-82C1-86C30E45D698}">
      <dsp:nvSpPr>
        <dsp:cNvPr id="0" name=""/>
        <dsp:cNvSpPr/>
      </dsp:nvSpPr>
      <dsp:spPr>
        <a:xfrm>
          <a:off x="2036425" y="153920"/>
          <a:ext cx="200851" cy="863661"/>
        </a:xfrm>
        <a:custGeom>
          <a:avLst/>
          <a:gdLst/>
          <a:ahLst/>
          <a:cxnLst/>
          <a:rect l="0" t="0" r="0" b="0"/>
          <a:pathLst>
            <a:path>
              <a:moveTo>
                <a:pt x="0" y="863661"/>
              </a:moveTo>
              <a:lnTo>
                <a:pt x="100425" y="863661"/>
              </a:lnTo>
              <a:lnTo>
                <a:pt x="100425" y="0"/>
              </a:lnTo>
              <a:lnTo>
                <a:pt x="20085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7E2A32-6155-43AE-A368-49959BDC7523}">
      <dsp:nvSpPr>
        <dsp:cNvPr id="0" name=""/>
        <dsp:cNvSpPr/>
      </dsp:nvSpPr>
      <dsp:spPr>
        <a:xfrm>
          <a:off x="1032167" y="864432"/>
          <a:ext cx="1004257" cy="3062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TOGETHER SANS"/>
            </a:rPr>
            <a:t>Organizadores de eventos</a:t>
          </a:r>
        </a:p>
      </dsp:txBody>
      <dsp:txXfrm>
        <a:off x="1032167" y="864432"/>
        <a:ext cx="1004257" cy="306298"/>
      </dsp:txXfrm>
    </dsp:sp>
    <dsp:sp modelId="{97A72C44-0387-4793-AFB1-03C66128B4E7}">
      <dsp:nvSpPr>
        <dsp:cNvPr id="0" name=""/>
        <dsp:cNvSpPr/>
      </dsp:nvSpPr>
      <dsp:spPr>
        <a:xfrm>
          <a:off x="2237276" y="771"/>
          <a:ext cx="1004257" cy="3062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TOGETHER SANS"/>
            </a:rPr>
            <a:t>Promotores de Feiras</a:t>
          </a:r>
        </a:p>
      </dsp:txBody>
      <dsp:txXfrm>
        <a:off x="2237276" y="771"/>
        <a:ext cx="1004257" cy="306298"/>
      </dsp:txXfrm>
    </dsp:sp>
    <dsp:sp modelId="{46ACE6BE-3D8E-4D4A-89A6-0D441F8E7805}">
      <dsp:nvSpPr>
        <dsp:cNvPr id="0" name=""/>
        <dsp:cNvSpPr/>
      </dsp:nvSpPr>
      <dsp:spPr>
        <a:xfrm>
          <a:off x="2237276" y="432602"/>
          <a:ext cx="1004257" cy="3062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TOGETHER SANS"/>
            </a:rPr>
            <a:t>Organizadores de Congressos</a:t>
          </a:r>
        </a:p>
      </dsp:txBody>
      <dsp:txXfrm>
        <a:off x="2237276" y="432602"/>
        <a:ext cx="1004257" cy="306298"/>
      </dsp:txXfrm>
    </dsp:sp>
    <dsp:sp modelId="{FE71A6B1-22F6-495E-9011-67BCB8F6BCD2}">
      <dsp:nvSpPr>
        <dsp:cNvPr id="0" name=""/>
        <dsp:cNvSpPr/>
      </dsp:nvSpPr>
      <dsp:spPr>
        <a:xfrm>
          <a:off x="2237276" y="864432"/>
          <a:ext cx="1004257" cy="3062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TOGETHER SANS"/>
            </a:rPr>
            <a:t>Organizadores de Convenções</a:t>
          </a:r>
        </a:p>
      </dsp:txBody>
      <dsp:txXfrm>
        <a:off x="2237276" y="864432"/>
        <a:ext cx="1004257" cy="306298"/>
      </dsp:txXfrm>
    </dsp:sp>
    <dsp:sp modelId="{DCFD39D1-6283-4A91-AEB6-B3B4B427E71C}">
      <dsp:nvSpPr>
        <dsp:cNvPr id="0" name=""/>
        <dsp:cNvSpPr/>
      </dsp:nvSpPr>
      <dsp:spPr>
        <a:xfrm>
          <a:off x="2237276" y="1296263"/>
          <a:ext cx="1004257" cy="3062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TOGETHER SANS"/>
            </a:rPr>
            <a:t>Cerimonialistas</a:t>
          </a:r>
        </a:p>
      </dsp:txBody>
      <dsp:txXfrm>
        <a:off x="2237276" y="1296263"/>
        <a:ext cx="1004257" cy="306298"/>
      </dsp:txXfrm>
    </dsp:sp>
    <dsp:sp modelId="{5A23CEC8-6920-42F9-BCAE-2A204EF8372A}">
      <dsp:nvSpPr>
        <dsp:cNvPr id="0" name=""/>
        <dsp:cNvSpPr/>
      </dsp:nvSpPr>
      <dsp:spPr>
        <a:xfrm>
          <a:off x="2237276" y="1728094"/>
          <a:ext cx="1004257" cy="3062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latin typeface="TOGETHER SANS"/>
            </a:rPr>
            <a:t>Produtores Culturais</a:t>
          </a:r>
        </a:p>
      </dsp:txBody>
      <dsp:txXfrm>
        <a:off x="2237276" y="1728094"/>
        <a:ext cx="1004257" cy="3062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F3286-2620-4F03-BF56-57A81EC08173}">
      <dsp:nvSpPr>
        <dsp:cNvPr id="0" name=""/>
        <dsp:cNvSpPr/>
      </dsp:nvSpPr>
      <dsp:spPr>
        <a:xfrm>
          <a:off x="4955" y="10778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conferência</a:t>
          </a:r>
        </a:p>
      </dsp:txBody>
      <dsp:txXfrm>
        <a:off x="4955" y="107789"/>
        <a:ext cx="740643" cy="444385"/>
      </dsp:txXfrm>
    </dsp:sp>
    <dsp:sp modelId="{E45B68DF-1729-4337-B4DB-176CEC5088EB}">
      <dsp:nvSpPr>
        <dsp:cNvPr id="0" name=""/>
        <dsp:cNvSpPr/>
      </dsp:nvSpPr>
      <dsp:spPr>
        <a:xfrm>
          <a:off x="819663" y="10778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congresso</a:t>
          </a:r>
        </a:p>
      </dsp:txBody>
      <dsp:txXfrm>
        <a:off x="819663" y="107789"/>
        <a:ext cx="740643" cy="444385"/>
      </dsp:txXfrm>
    </dsp:sp>
    <dsp:sp modelId="{BD2069AA-148B-4974-B945-0BFF51F0CA06}">
      <dsp:nvSpPr>
        <dsp:cNvPr id="0" name=""/>
        <dsp:cNvSpPr/>
      </dsp:nvSpPr>
      <dsp:spPr>
        <a:xfrm>
          <a:off x="1634370" y="10778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concílio</a:t>
          </a:r>
        </a:p>
      </dsp:txBody>
      <dsp:txXfrm>
        <a:off x="1634370" y="107789"/>
        <a:ext cx="740643" cy="444385"/>
      </dsp:txXfrm>
    </dsp:sp>
    <dsp:sp modelId="{AEF182D3-3620-440F-BC10-D741C4F0A9C4}">
      <dsp:nvSpPr>
        <dsp:cNvPr id="0" name=""/>
        <dsp:cNvSpPr/>
      </dsp:nvSpPr>
      <dsp:spPr>
        <a:xfrm>
          <a:off x="2449078" y="10778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concurso</a:t>
          </a:r>
        </a:p>
      </dsp:txBody>
      <dsp:txXfrm>
        <a:off x="2449078" y="107789"/>
        <a:ext cx="740643" cy="444385"/>
      </dsp:txXfrm>
    </dsp:sp>
    <dsp:sp modelId="{8ED56326-FDC0-464C-BC57-E248B6537E0D}">
      <dsp:nvSpPr>
        <dsp:cNvPr id="0" name=""/>
        <dsp:cNvSpPr/>
      </dsp:nvSpPr>
      <dsp:spPr>
        <a:xfrm>
          <a:off x="3263785" y="10778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colação de grau</a:t>
          </a:r>
        </a:p>
      </dsp:txBody>
      <dsp:txXfrm>
        <a:off x="3263785" y="107789"/>
        <a:ext cx="740643" cy="444385"/>
      </dsp:txXfrm>
    </dsp:sp>
    <dsp:sp modelId="{2A0048C1-0298-4983-AC40-D6A49B37D9DD}">
      <dsp:nvSpPr>
        <dsp:cNvPr id="0" name=""/>
        <dsp:cNvSpPr/>
      </dsp:nvSpPr>
      <dsp:spPr>
        <a:xfrm>
          <a:off x="4078493" y="10778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coletiva de imprensa</a:t>
          </a:r>
        </a:p>
      </dsp:txBody>
      <dsp:txXfrm>
        <a:off x="4078493" y="107789"/>
        <a:ext cx="740643" cy="444385"/>
      </dsp:txXfrm>
    </dsp:sp>
    <dsp:sp modelId="{FEBC6FC7-E4B0-4B05-8A26-11248F96E4E2}">
      <dsp:nvSpPr>
        <dsp:cNvPr id="0" name=""/>
        <dsp:cNvSpPr/>
      </dsp:nvSpPr>
      <dsp:spPr>
        <a:xfrm>
          <a:off x="4893200" y="10778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colóquio</a:t>
          </a:r>
        </a:p>
      </dsp:txBody>
      <dsp:txXfrm>
        <a:off x="4893200" y="107789"/>
        <a:ext cx="740643" cy="444385"/>
      </dsp:txXfrm>
    </dsp:sp>
    <dsp:sp modelId="{44C6AE4D-915F-485E-9256-7C42FF620C3A}">
      <dsp:nvSpPr>
        <dsp:cNvPr id="0" name=""/>
        <dsp:cNvSpPr/>
      </dsp:nvSpPr>
      <dsp:spPr>
        <a:xfrm>
          <a:off x="4955" y="62623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convenção</a:t>
          </a:r>
        </a:p>
      </dsp:txBody>
      <dsp:txXfrm>
        <a:off x="4955" y="626239"/>
        <a:ext cx="740643" cy="444385"/>
      </dsp:txXfrm>
    </dsp:sp>
    <dsp:sp modelId="{C8FD80B7-A88E-4B35-8526-AF127E4FEAA8}">
      <dsp:nvSpPr>
        <dsp:cNvPr id="0" name=""/>
        <dsp:cNvSpPr/>
      </dsp:nvSpPr>
      <dsp:spPr>
        <a:xfrm>
          <a:off x="819663" y="62623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debate</a:t>
          </a:r>
        </a:p>
      </dsp:txBody>
      <dsp:txXfrm>
        <a:off x="819663" y="626239"/>
        <a:ext cx="740643" cy="444385"/>
      </dsp:txXfrm>
    </dsp:sp>
    <dsp:sp modelId="{B541DD80-552D-47C8-8872-8303F798F5AA}">
      <dsp:nvSpPr>
        <dsp:cNvPr id="0" name=""/>
        <dsp:cNvSpPr/>
      </dsp:nvSpPr>
      <dsp:spPr>
        <a:xfrm>
          <a:off x="1634370" y="62623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desfile</a:t>
          </a:r>
        </a:p>
      </dsp:txBody>
      <dsp:txXfrm>
        <a:off x="1634370" y="626239"/>
        <a:ext cx="740643" cy="444385"/>
      </dsp:txXfrm>
    </dsp:sp>
    <dsp:sp modelId="{2A1E0A7A-D831-41BC-8919-013D1A604977}">
      <dsp:nvSpPr>
        <dsp:cNvPr id="0" name=""/>
        <dsp:cNvSpPr/>
      </dsp:nvSpPr>
      <dsp:spPr>
        <a:xfrm>
          <a:off x="2449078" y="62623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encontro</a:t>
          </a:r>
        </a:p>
      </dsp:txBody>
      <dsp:txXfrm>
        <a:off x="2449078" y="626239"/>
        <a:ext cx="740643" cy="444385"/>
      </dsp:txXfrm>
    </dsp:sp>
    <dsp:sp modelId="{F266A491-6D03-431E-896F-9BC476E5D56F}">
      <dsp:nvSpPr>
        <dsp:cNvPr id="0" name=""/>
        <dsp:cNvSpPr/>
      </dsp:nvSpPr>
      <dsp:spPr>
        <a:xfrm>
          <a:off x="3263785" y="62623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exposição</a:t>
          </a:r>
        </a:p>
      </dsp:txBody>
      <dsp:txXfrm>
        <a:off x="3263785" y="626239"/>
        <a:ext cx="740643" cy="444385"/>
      </dsp:txXfrm>
    </dsp:sp>
    <dsp:sp modelId="{69C3DF16-8704-48AF-BDCE-E03FB6DCA752}">
      <dsp:nvSpPr>
        <dsp:cNvPr id="0" name=""/>
        <dsp:cNvSpPr/>
      </dsp:nvSpPr>
      <dsp:spPr>
        <a:xfrm>
          <a:off x="4078493" y="62623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salão</a:t>
          </a:r>
        </a:p>
      </dsp:txBody>
      <dsp:txXfrm>
        <a:off x="4078493" y="626239"/>
        <a:ext cx="740643" cy="444385"/>
      </dsp:txXfrm>
    </dsp:sp>
    <dsp:sp modelId="{412A2043-F4A7-4F71-88C3-9016E3F7CFBB}">
      <dsp:nvSpPr>
        <dsp:cNvPr id="0" name=""/>
        <dsp:cNvSpPr/>
      </dsp:nvSpPr>
      <dsp:spPr>
        <a:xfrm>
          <a:off x="4893200" y="626239"/>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exposição de arte</a:t>
          </a:r>
        </a:p>
      </dsp:txBody>
      <dsp:txXfrm>
        <a:off x="4893200" y="626239"/>
        <a:ext cx="740643" cy="444385"/>
      </dsp:txXfrm>
    </dsp:sp>
    <dsp:sp modelId="{29EDF064-A551-48BA-8B74-B7A951F726E4}">
      <dsp:nvSpPr>
        <dsp:cNvPr id="0" name=""/>
        <dsp:cNvSpPr/>
      </dsp:nvSpPr>
      <dsp:spPr>
        <a:xfrm>
          <a:off x="4955" y="114469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festival</a:t>
          </a:r>
        </a:p>
      </dsp:txBody>
      <dsp:txXfrm>
        <a:off x="4955" y="1144690"/>
        <a:ext cx="740643" cy="444385"/>
      </dsp:txXfrm>
    </dsp:sp>
    <dsp:sp modelId="{1AF75574-E089-47FB-9867-E5C0BE5E0CB3}">
      <dsp:nvSpPr>
        <dsp:cNvPr id="0" name=""/>
        <dsp:cNvSpPr/>
      </dsp:nvSpPr>
      <dsp:spPr>
        <a:xfrm>
          <a:off x="819663" y="114469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feira</a:t>
          </a:r>
        </a:p>
      </dsp:txBody>
      <dsp:txXfrm>
        <a:off x="819663" y="1144690"/>
        <a:ext cx="740643" cy="444385"/>
      </dsp:txXfrm>
    </dsp:sp>
    <dsp:sp modelId="{0DFE92BB-23B9-4EA4-8058-935D7EF98B41}">
      <dsp:nvSpPr>
        <dsp:cNvPr id="0" name=""/>
        <dsp:cNvSpPr/>
      </dsp:nvSpPr>
      <dsp:spPr>
        <a:xfrm>
          <a:off x="1634370" y="114469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formatura</a:t>
          </a:r>
        </a:p>
      </dsp:txBody>
      <dsp:txXfrm>
        <a:off x="1634370" y="1144690"/>
        <a:ext cx="740643" cy="444385"/>
      </dsp:txXfrm>
    </dsp:sp>
    <dsp:sp modelId="{EF4E18B3-D79A-4066-92FD-75112758D561}">
      <dsp:nvSpPr>
        <dsp:cNvPr id="0" name=""/>
        <dsp:cNvSpPr/>
      </dsp:nvSpPr>
      <dsp:spPr>
        <a:xfrm>
          <a:off x="2449078" y="114469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fórum</a:t>
          </a:r>
        </a:p>
      </dsp:txBody>
      <dsp:txXfrm>
        <a:off x="2449078" y="1144690"/>
        <a:ext cx="740643" cy="444385"/>
      </dsp:txXfrm>
    </dsp:sp>
    <dsp:sp modelId="{FD78D714-527F-482D-A090-E08C8F4D24FF}">
      <dsp:nvSpPr>
        <dsp:cNvPr id="0" name=""/>
        <dsp:cNvSpPr/>
      </dsp:nvSpPr>
      <dsp:spPr>
        <a:xfrm>
          <a:off x="3263785" y="114469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inauguração</a:t>
          </a:r>
        </a:p>
      </dsp:txBody>
      <dsp:txXfrm>
        <a:off x="3263785" y="1144690"/>
        <a:ext cx="740643" cy="444385"/>
      </dsp:txXfrm>
    </dsp:sp>
    <dsp:sp modelId="{2DC09D83-D238-4C0F-8037-8B9C30DC39DD}">
      <dsp:nvSpPr>
        <dsp:cNvPr id="0" name=""/>
        <dsp:cNvSpPr/>
      </dsp:nvSpPr>
      <dsp:spPr>
        <a:xfrm>
          <a:off x="4078493" y="114469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jornada</a:t>
          </a:r>
        </a:p>
      </dsp:txBody>
      <dsp:txXfrm>
        <a:off x="4078493" y="1144690"/>
        <a:ext cx="740643" cy="444385"/>
      </dsp:txXfrm>
    </dsp:sp>
    <dsp:sp modelId="{5333D335-4D51-45DD-BEDF-B01445FCB91B}">
      <dsp:nvSpPr>
        <dsp:cNvPr id="0" name=""/>
        <dsp:cNvSpPr/>
      </dsp:nvSpPr>
      <dsp:spPr>
        <a:xfrm>
          <a:off x="4893200" y="114469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lançamento</a:t>
          </a:r>
        </a:p>
      </dsp:txBody>
      <dsp:txXfrm>
        <a:off x="4893200" y="1144690"/>
        <a:ext cx="740643" cy="444385"/>
      </dsp:txXfrm>
    </dsp:sp>
    <dsp:sp modelId="{6A620FA4-024B-4662-880D-838D5B26F728}">
      <dsp:nvSpPr>
        <dsp:cNvPr id="0" name=""/>
        <dsp:cNvSpPr/>
      </dsp:nvSpPr>
      <dsp:spPr>
        <a:xfrm>
          <a:off x="4955" y="166314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Leilão</a:t>
          </a:r>
        </a:p>
      </dsp:txBody>
      <dsp:txXfrm>
        <a:off x="4955" y="1663140"/>
        <a:ext cx="740643" cy="444385"/>
      </dsp:txXfrm>
    </dsp:sp>
    <dsp:sp modelId="{BB9FDED9-76CA-4DAF-B1B5-D9C68073490F}">
      <dsp:nvSpPr>
        <dsp:cNvPr id="0" name=""/>
        <dsp:cNvSpPr/>
      </dsp:nvSpPr>
      <dsp:spPr>
        <a:xfrm>
          <a:off x="819663" y="166314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a:t>simpósio</a:t>
          </a:r>
          <a:endParaRPr lang="pt-BR" sz="1000" b="1" kern="1200" dirty="0"/>
        </a:p>
      </dsp:txBody>
      <dsp:txXfrm>
        <a:off x="819663" y="1663140"/>
        <a:ext cx="740643" cy="444385"/>
      </dsp:txXfrm>
    </dsp:sp>
    <dsp:sp modelId="{78C1D040-049A-47CA-81BC-D83885AD3F95}">
      <dsp:nvSpPr>
        <dsp:cNvPr id="0" name=""/>
        <dsp:cNvSpPr/>
      </dsp:nvSpPr>
      <dsp:spPr>
        <a:xfrm>
          <a:off x="1634370" y="166314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solenidade</a:t>
          </a:r>
        </a:p>
      </dsp:txBody>
      <dsp:txXfrm>
        <a:off x="1634370" y="1663140"/>
        <a:ext cx="740643" cy="444385"/>
      </dsp:txXfrm>
    </dsp:sp>
    <dsp:sp modelId="{39F49A51-E66F-471B-972A-470F176AF831}">
      <dsp:nvSpPr>
        <dsp:cNvPr id="0" name=""/>
        <dsp:cNvSpPr/>
      </dsp:nvSpPr>
      <dsp:spPr>
        <a:xfrm>
          <a:off x="2449078" y="166314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vernissage</a:t>
          </a:r>
        </a:p>
      </dsp:txBody>
      <dsp:txXfrm>
        <a:off x="2449078" y="1663140"/>
        <a:ext cx="740643" cy="444385"/>
      </dsp:txXfrm>
    </dsp:sp>
    <dsp:sp modelId="{23FAE9E6-5094-472A-845F-585F9D253885}">
      <dsp:nvSpPr>
        <dsp:cNvPr id="0" name=""/>
        <dsp:cNvSpPr/>
      </dsp:nvSpPr>
      <dsp:spPr>
        <a:xfrm>
          <a:off x="3263785" y="166314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visita técnica</a:t>
          </a:r>
        </a:p>
      </dsp:txBody>
      <dsp:txXfrm>
        <a:off x="3263785" y="1663140"/>
        <a:ext cx="740643" cy="444385"/>
      </dsp:txXfrm>
    </dsp:sp>
    <dsp:sp modelId="{6D59A5DB-90F9-457F-8625-E1B65E715FC7}">
      <dsp:nvSpPr>
        <dsp:cNvPr id="0" name=""/>
        <dsp:cNvSpPr/>
      </dsp:nvSpPr>
      <dsp:spPr>
        <a:xfrm>
          <a:off x="4078493" y="166314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assembleia</a:t>
          </a:r>
        </a:p>
      </dsp:txBody>
      <dsp:txXfrm>
        <a:off x="4078493" y="1663140"/>
        <a:ext cx="740643" cy="444385"/>
      </dsp:txXfrm>
    </dsp:sp>
    <dsp:sp modelId="{1777A93A-C015-459D-B28A-F8396BEC2616}">
      <dsp:nvSpPr>
        <dsp:cNvPr id="0" name=""/>
        <dsp:cNvSpPr/>
      </dsp:nvSpPr>
      <dsp:spPr>
        <a:xfrm>
          <a:off x="4893200" y="1663140"/>
          <a:ext cx="740643" cy="4443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Audiência</a:t>
          </a:r>
        </a:p>
      </dsp:txBody>
      <dsp:txXfrm>
        <a:off x="4893200" y="1663140"/>
        <a:ext cx="740643" cy="444385"/>
      </dsp:txXfrm>
    </dsp:sp>
    <dsp:sp modelId="{7F401F79-AF34-4BAE-9F43-B74AEE8D5BBA}">
      <dsp:nvSpPr>
        <dsp:cNvPr id="0" name=""/>
        <dsp:cNvSpPr/>
      </dsp:nvSpPr>
      <dsp:spPr>
        <a:xfrm>
          <a:off x="819663" y="2181590"/>
          <a:ext cx="740643" cy="444385"/>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err="1"/>
            <a:t>happy</a:t>
          </a:r>
          <a:r>
            <a:rPr lang="pt-BR" sz="1000" b="1" kern="1200" dirty="0"/>
            <a:t> hour</a:t>
          </a:r>
        </a:p>
      </dsp:txBody>
      <dsp:txXfrm>
        <a:off x="819663" y="2181590"/>
        <a:ext cx="740643" cy="444385"/>
      </dsp:txXfrm>
    </dsp:sp>
    <dsp:sp modelId="{F2F8E66A-9E45-4537-AFD0-3371BE70C5B5}">
      <dsp:nvSpPr>
        <dsp:cNvPr id="0" name=""/>
        <dsp:cNvSpPr/>
      </dsp:nvSpPr>
      <dsp:spPr>
        <a:xfrm>
          <a:off x="1634370" y="2181590"/>
          <a:ext cx="740643" cy="444385"/>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festa</a:t>
          </a:r>
        </a:p>
      </dsp:txBody>
      <dsp:txXfrm>
        <a:off x="1634370" y="2181590"/>
        <a:ext cx="740643" cy="444385"/>
      </dsp:txXfrm>
    </dsp:sp>
    <dsp:sp modelId="{3B984010-DBCC-4620-BD79-AD4CAB1DED43}">
      <dsp:nvSpPr>
        <dsp:cNvPr id="0" name=""/>
        <dsp:cNvSpPr/>
      </dsp:nvSpPr>
      <dsp:spPr>
        <a:xfrm>
          <a:off x="2449078" y="2181590"/>
          <a:ext cx="740643" cy="444385"/>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festa de casamento</a:t>
          </a:r>
        </a:p>
      </dsp:txBody>
      <dsp:txXfrm>
        <a:off x="2449078" y="2181590"/>
        <a:ext cx="740643" cy="444385"/>
      </dsp:txXfrm>
    </dsp:sp>
    <dsp:sp modelId="{ADE60739-8CFA-4E8E-BEB6-0A86FDE40951}">
      <dsp:nvSpPr>
        <dsp:cNvPr id="0" name=""/>
        <dsp:cNvSpPr/>
      </dsp:nvSpPr>
      <dsp:spPr>
        <a:xfrm>
          <a:off x="3263785" y="2181590"/>
          <a:ext cx="740643" cy="444385"/>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festa de aniversário</a:t>
          </a:r>
        </a:p>
      </dsp:txBody>
      <dsp:txXfrm>
        <a:off x="3263785" y="2181590"/>
        <a:ext cx="740643" cy="444385"/>
      </dsp:txXfrm>
    </dsp:sp>
    <dsp:sp modelId="{703EB7DC-ED38-4B63-B385-1E5E3D14B336}">
      <dsp:nvSpPr>
        <dsp:cNvPr id="0" name=""/>
        <dsp:cNvSpPr/>
      </dsp:nvSpPr>
      <dsp:spPr>
        <a:xfrm>
          <a:off x="4078493" y="2181590"/>
          <a:ext cx="740643" cy="444385"/>
        </a:xfrm>
        <a:prstGeom prst="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b="1" kern="1200" dirty="0"/>
            <a:t>esportivo</a:t>
          </a:r>
        </a:p>
      </dsp:txBody>
      <dsp:txXfrm>
        <a:off x="4078493" y="2181590"/>
        <a:ext cx="740643" cy="4443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77263-2C35-4854-A285-D89B7CA89D9F}">
      <dsp:nvSpPr>
        <dsp:cNvPr id="0" name=""/>
        <dsp:cNvSpPr/>
      </dsp:nvSpPr>
      <dsp:spPr>
        <a:xfrm>
          <a:off x="0" y="206140"/>
          <a:ext cx="1312333"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6A1816-5E85-43D3-B0D1-F6650597ED28}">
      <dsp:nvSpPr>
        <dsp:cNvPr id="0" name=""/>
        <dsp:cNvSpPr/>
      </dsp:nvSpPr>
      <dsp:spPr>
        <a:xfrm>
          <a:off x="65616" y="58072"/>
          <a:ext cx="918633"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22" tIns="0" rIns="34722" bIns="0" numCol="1" spcCol="1270" anchor="ctr" anchorCtr="0">
          <a:noAutofit/>
        </a:bodyPr>
        <a:lstStyle/>
        <a:p>
          <a:pPr marL="0" lvl="0" indent="0" algn="l" defTabSz="488950">
            <a:lnSpc>
              <a:spcPct val="90000"/>
            </a:lnSpc>
            <a:spcBef>
              <a:spcPct val="0"/>
            </a:spcBef>
            <a:spcAft>
              <a:spcPct val="35000"/>
            </a:spcAft>
            <a:buNone/>
          </a:pPr>
          <a:r>
            <a:rPr lang="pt-BR" sz="1100" kern="1200" dirty="0">
              <a:latin typeface="TOGETHER SANS"/>
            </a:rPr>
            <a:t>promocional</a:t>
          </a:r>
        </a:p>
      </dsp:txBody>
      <dsp:txXfrm>
        <a:off x="81468" y="73924"/>
        <a:ext cx="886929" cy="293016"/>
      </dsp:txXfrm>
    </dsp:sp>
    <dsp:sp modelId="{576BEE03-EC2C-450C-AA96-368797D55503}">
      <dsp:nvSpPr>
        <dsp:cNvPr id="0" name=""/>
        <dsp:cNvSpPr/>
      </dsp:nvSpPr>
      <dsp:spPr>
        <a:xfrm>
          <a:off x="0" y="719392"/>
          <a:ext cx="1312333"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6359C4-0894-401C-9137-866C44533C0A}">
      <dsp:nvSpPr>
        <dsp:cNvPr id="0" name=""/>
        <dsp:cNvSpPr/>
      </dsp:nvSpPr>
      <dsp:spPr>
        <a:xfrm>
          <a:off x="65616" y="557032"/>
          <a:ext cx="918633"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22" tIns="0" rIns="34722" bIns="0" numCol="1" spcCol="1270" anchor="ctr" anchorCtr="0">
          <a:noAutofit/>
        </a:bodyPr>
        <a:lstStyle/>
        <a:p>
          <a:pPr marL="0" lvl="0" indent="0" algn="l" defTabSz="488950">
            <a:lnSpc>
              <a:spcPct val="90000"/>
            </a:lnSpc>
            <a:spcBef>
              <a:spcPct val="0"/>
            </a:spcBef>
            <a:spcAft>
              <a:spcPct val="35000"/>
            </a:spcAft>
            <a:buNone/>
          </a:pPr>
          <a:r>
            <a:rPr lang="pt-BR" sz="1100" kern="1200">
              <a:latin typeface="TOGETHER SANS"/>
            </a:rPr>
            <a:t>empresarial</a:t>
          </a:r>
        </a:p>
      </dsp:txBody>
      <dsp:txXfrm>
        <a:off x="81468" y="572884"/>
        <a:ext cx="886929" cy="293016"/>
      </dsp:txXfrm>
    </dsp:sp>
    <dsp:sp modelId="{305EEDCF-6A65-4F25-94E0-527478F46425}">
      <dsp:nvSpPr>
        <dsp:cNvPr id="0" name=""/>
        <dsp:cNvSpPr/>
      </dsp:nvSpPr>
      <dsp:spPr>
        <a:xfrm>
          <a:off x="0" y="1218353"/>
          <a:ext cx="1312333"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07B416-4387-4C21-9F72-0FEAE5C37A7D}">
      <dsp:nvSpPr>
        <dsp:cNvPr id="0" name=""/>
        <dsp:cNvSpPr/>
      </dsp:nvSpPr>
      <dsp:spPr>
        <a:xfrm>
          <a:off x="65616" y="1055992"/>
          <a:ext cx="918633"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22" tIns="0" rIns="34722" bIns="0" numCol="1" spcCol="1270" anchor="ctr" anchorCtr="0">
          <a:noAutofit/>
        </a:bodyPr>
        <a:lstStyle/>
        <a:p>
          <a:pPr marL="0" lvl="0" indent="0" algn="l" defTabSz="488950">
            <a:lnSpc>
              <a:spcPct val="90000"/>
            </a:lnSpc>
            <a:spcBef>
              <a:spcPct val="0"/>
            </a:spcBef>
            <a:spcAft>
              <a:spcPct val="35000"/>
            </a:spcAft>
            <a:buNone/>
          </a:pPr>
          <a:r>
            <a:rPr lang="pt-BR" sz="1100" kern="1200">
              <a:latin typeface="TOGETHER SANS"/>
            </a:rPr>
            <a:t>corporativo</a:t>
          </a:r>
        </a:p>
      </dsp:txBody>
      <dsp:txXfrm>
        <a:off x="81468" y="1071844"/>
        <a:ext cx="886929" cy="293016"/>
      </dsp:txXfrm>
    </dsp:sp>
    <dsp:sp modelId="{46B38721-EF4A-4F28-8BFA-38F7F6BE683A}">
      <dsp:nvSpPr>
        <dsp:cNvPr id="0" name=""/>
        <dsp:cNvSpPr/>
      </dsp:nvSpPr>
      <dsp:spPr>
        <a:xfrm>
          <a:off x="0" y="1717313"/>
          <a:ext cx="1312333"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C4C5CA-C004-4EF7-8058-08F48B648F63}">
      <dsp:nvSpPr>
        <dsp:cNvPr id="0" name=""/>
        <dsp:cNvSpPr/>
      </dsp:nvSpPr>
      <dsp:spPr>
        <a:xfrm>
          <a:off x="65616" y="1554953"/>
          <a:ext cx="918633"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22" tIns="0" rIns="34722" bIns="0" numCol="1" spcCol="1270" anchor="ctr" anchorCtr="0">
          <a:noAutofit/>
        </a:bodyPr>
        <a:lstStyle/>
        <a:p>
          <a:pPr marL="0" lvl="0" indent="0" algn="l" defTabSz="488950">
            <a:lnSpc>
              <a:spcPct val="90000"/>
            </a:lnSpc>
            <a:spcBef>
              <a:spcPct val="0"/>
            </a:spcBef>
            <a:spcAft>
              <a:spcPct val="35000"/>
            </a:spcAft>
            <a:buNone/>
          </a:pPr>
          <a:r>
            <a:rPr lang="pt-BR" sz="1100" kern="1200" dirty="0">
              <a:latin typeface="TOGETHER SANS"/>
            </a:rPr>
            <a:t>folclórico</a:t>
          </a:r>
        </a:p>
      </dsp:txBody>
      <dsp:txXfrm>
        <a:off x="81468" y="1570805"/>
        <a:ext cx="886929" cy="293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FB9D7-F34B-438F-89B1-7BB6AFAB5873}">
      <dsp:nvSpPr>
        <dsp:cNvPr id="0" name=""/>
        <dsp:cNvSpPr/>
      </dsp:nvSpPr>
      <dsp:spPr>
        <a:xfrm>
          <a:off x="0" y="176649"/>
          <a:ext cx="1312333"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583F1-940C-49A1-99DD-4D16F2A8EAA6}">
      <dsp:nvSpPr>
        <dsp:cNvPr id="0" name=""/>
        <dsp:cNvSpPr/>
      </dsp:nvSpPr>
      <dsp:spPr>
        <a:xfrm>
          <a:off x="65616" y="43809"/>
          <a:ext cx="918633"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22" tIns="0" rIns="34722" bIns="0" numCol="1" spcCol="1270" anchor="ctr" anchorCtr="0">
          <a:noAutofit/>
        </a:bodyPr>
        <a:lstStyle/>
        <a:p>
          <a:pPr marL="0" lvl="0" indent="0" algn="l" defTabSz="488950">
            <a:lnSpc>
              <a:spcPct val="90000"/>
            </a:lnSpc>
            <a:spcBef>
              <a:spcPct val="0"/>
            </a:spcBef>
            <a:spcAft>
              <a:spcPct val="35000"/>
            </a:spcAft>
            <a:buNone/>
          </a:pPr>
          <a:r>
            <a:rPr lang="pt-BR" sz="1100" kern="1200" dirty="0">
              <a:latin typeface="TOGETHER SANS"/>
            </a:rPr>
            <a:t>esportivo</a:t>
          </a:r>
        </a:p>
      </dsp:txBody>
      <dsp:txXfrm>
        <a:off x="78585" y="56778"/>
        <a:ext cx="892695" cy="239742"/>
      </dsp:txXfrm>
    </dsp:sp>
    <dsp:sp modelId="{A98EBD22-36D8-44D5-8F8A-26725A7A6E11}">
      <dsp:nvSpPr>
        <dsp:cNvPr id="0" name=""/>
        <dsp:cNvSpPr/>
      </dsp:nvSpPr>
      <dsp:spPr>
        <a:xfrm>
          <a:off x="0" y="584889"/>
          <a:ext cx="1312333"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33A033-4823-444B-AE52-28A11D57124D}">
      <dsp:nvSpPr>
        <dsp:cNvPr id="0" name=""/>
        <dsp:cNvSpPr/>
      </dsp:nvSpPr>
      <dsp:spPr>
        <a:xfrm>
          <a:off x="65616" y="452049"/>
          <a:ext cx="918633"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22" tIns="0" rIns="34722" bIns="0" numCol="1" spcCol="1270" anchor="ctr" anchorCtr="0">
          <a:noAutofit/>
        </a:bodyPr>
        <a:lstStyle/>
        <a:p>
          <a:pPr marL="0" lvl="0" indent="0" algn="l" defTabSz="488950">
            <a:lnSpc>
              <a:spcPct val="90000"/>
            </a:lnSpc>
            <a:spcBef>
              <a:spcPct val="0"/>
            </a:spcBef>
            <a:spcAft>
              <a:spcPct val="35000"/>
            </a:spcAft>
            <a:buNone/>
          </a:pPr>
          <a:r>
            <a:rPr lang="pt-BR" sz="1100" kern="1200" dirty="0">
              <a:latin typeface="TOGETHER SANS"/>
            </a:rPr>
            <a:t>gastronômico</a:t>
          </a:r>
        </a:p>
      </dsp:txBody>
      <dsp:txXfrm>
        <a:off x="78585" y="465018"/>
        <a:ext cx="892695" cy="239742"/>
      </dsp:txXfrm>
    </dsp:sp>
    <dsp:sp modelId="{9FBDDCE0-70CF-4623-8D3E-C2F58F72CAB8}">
      <dsp:nvSpPr>
        <dsp:cNvPr id="0" name=""/>
        <dsp:cNvSpPr/>
      </dsp:nvSpPr>
      <dsp:spPr>
        <a:xfrm>
          <a:off x="0" y="993129"/>
          <a:ext cx="1312333"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7159AF-6D2A-4964-9173-A2CD52092EBA}">
      <dsp:nvSpPr>
        <dsp:cNvPr id="0" name=""/>
        <dsp:cNvSpPr/>
      </dsp:nvSpPr>
      <dsp:spPr>
        <a:xfrm>
          <a:off x="65616" y="860290"/>
          <a:ext cx="918633"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22" tIns="0" rIns="34722" bIns="0" numCol="1" spcCol="1270" anchor="ctr" anchorCtr="0">
          <a:noAutofit/>
        </a:bodyPr>
        <a:lstStyle/>
        <a:p>
          <a:pPr marL="0" lvl="0" indent="0" algn="l" defTabSz="488950">
            <a:lnSpc>
              <a:spcPct val="90000"/>
            </a:lnSpc>
            <a:spcBef>
              <a:spcPct val="0"/>
            </a:spcBef>
            <a:spcAft>
              <a:spcPct val="35000"/>
            </a:spcAft>
            <a:buNone/>
          </a:pPr>
          <a:r>
            <a:rPr lang="pt-BR" sz="1100" kern="1200">
              <a:latin typeface="TOGETHER SANS"/>
            </a:rPr>
            <a:t>religioso</a:t>
          </a:r>
        </a:p>
      </dsp:txBody>
      <dsp:txXfrm>
        <a:off x="78585" y="873259"/>
        <a:ext cx="892695" cy="239742"/>
      </dsp:txXfrm>
    </dsp:sp>
    <dsp:sp modelId="{710CE681-A1A6-42E0-A585-CDE62807E18E}">
      <dsp:nvSpPr>
        <dsp:cNvPr id="0" name=""/>
        <dsp:cNvSpPr/>
      </dsp:nvSpPr>
      <dsp:spPr>
        <a:xfrm>
          <a:off x="0" y="1401370"/>
          <a:ext cx="1312333"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90043C-FD21-4E26-B022-FBEDD600D3FE}">
      <dsp:nvSpPr>
        <dsp:cNvPr id="0" name=""/>
        <dsp:cNvSpPr/>
      </dsp:nvSpPr>
      <dsp:spPr>
        <a:xfrm>
          <a:off x="65616" y="1268530"/>
          <a:ext cx="918633"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22" tIns="0" rIns="34722" bIns="0" numCol="1" spcCol="1270" anchor="ctr" anchorCtr="0">
          <a:noAutofit/>
        </a:bodyPr>
        <a:lstStyle/>
        <a:p>
          <a:pPr marL="0" lvl="0" indent="0" algn="l" defTabSz="488950">
            <a:lnSpc>
              <a:spcPct val="90000"/>
            </a:lnSpc>
            <a:spcBef>
              <a:spcPct val="0"/>
            </a:spcBef>
            <a:spcAft>
              <a:spcPct val="35000"/>
            </a:spcAft>
            <a:buNone/>
          </a:pPr>
          <a:r>
            <a:rPr lang="pt-BR" sz="1100" kern="1200" dirty="0">
              <a:latin typeface="TOGETHER SANS"/>
            </a:rPr>
            <a:t>social</a:t>
          </a:r>
        </a:p>
      </dsp:txBody>
      <dsp:txXfrm>
        <a:off x="78585" y="1281499"/>
        <a:ext cx="892695" cy="239742"/>
      </dsp:txXfrm>
    </dsp:sp>
    <dsp:sp modelId="{CEEB7CD2-3348-4C4F-BA63-08BB4652D2A8}">
      <dsp:nvSpPr>
        <dsp:cNvPr id="0" name=""/>
        <dsp:cNvSpPr/>
      </dsp:nvSpPr>
      <dsp:spPr>
        <a:xfrm>
          <a:off x="0" y="1809610"/>
          <a:ext cx="1312333" cy="22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3B3E33-DD9D-4344-B2CD-B8D5CB814645}">
      <dsp:nvSpPr>
        <dsp:cNvPr id="0" name=""/>
        <dsp:cNvSpPr/>
      </dsp:nvSpPr>
      <dsp:spPr>
        <a:xfrm>
          <a:off x="65616" y="1676770"/>
          <a:ext cx="918633" cy="265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722" tIns="0" rIns="34722" bIns="0" numCol="1" spcCol="1270" anchor="ctr" anchorCtr="0">
          <a:noAutofit/>
        </a:bodyPr>
        <a:lstStyle/>
        <a:p>
          <a:pPr marL="0" lvl="0" indent="0" algn="l" defTabSz="488950">
            <a:lnSpc>
              <a:spcPct val="90000"/>
            </a:lnSpc>
            <a:spcBef>
              <a:spcPct val="0"/>
            </a:spcBef>
            <a:spcAft>
              <a:spcPct val="35000"/>
            </a:spcAft>
            <a:buNone/>
          </a:pPr>
          <a:r>
            <a:rPr lang="pt-BR" sz="1100" kern="1200" dirty="0">
              <a:latin typeface="TOGETHER SANS"/>
            </a:rPr>
            <a:t>técnico</a:t>
          </a:r>
        </a:p>
      </dsp:txBody>
      <dsp:txXfrm>
        <a:off x="78585" y="1689739"/>
        <a:ext cx="892695" cy="2397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3846F-FA9B-44FE-B727-612815DB2D02}">
      <dsp:nvSpPr>
        <dsp:cNvPr id="0" name=""/>
        <dsp:cNvSpPr/>
      </dsp:nvSpPr>
      <dsp:spPr>
        <a:xfrm>
          <a:off x="0" y="220432"/>
          <a:ext cx="126716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10F791-6A77-49E0-A625-CD72AF75C7A6}">
      <dsp:nvSpPr>
        <dsp:cNvPr id="0" name=""/>
        <dsp:cNvSpPr/>
      </dsp:nvSpPr>
      <dsp:spPr>
        <a:xfrm>
          <a:off x="63358" y="58072"/>
          <a:ext cx="88701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27" tIns="0" rIns="33527" bIns="0" numCol="1" spcCol="1270" anchor="ctr" anchorCtr="0">
          <a:noAutofit/>
        </a:bodyPr>
        <a:lstStyle/>
        <a:p>
          <a:pPr marL="0" lvl="0" indent="0" algn="l" defTabSz="488950">
            <a:lnSpc>
              <a:spcPct val="90000"/>
            </a:lnSpc>
            <a:spcBef>
              <a:spcPct val="0"/>
            </a:spcBef>
            <a:spcAft>
              <a:spcPct val="35000"/>
            </a:spcAft>
            <a:buNone/>
          </a:pPr>
          <a:r>
            <a:rPr lang="pt-BR" sz="1100" kern="1200" dirty="0">
              <a:latin typeface="TOGETHER SANS"/>
            </a:rPr>
            <a:t>assistencial</a:t>
          </a:r>
        </a:p>
      </dsp:txBody>
      <dsp:txXfrm>
        <a:off x="79210" y="73924"/>
        <a:ext cx="855308" cy="293016"/>
      </dsp:txXfrm>
    </dsp:sp>
    <dsp:sp modelId="{25D385B8-E2C3-4600-B162-20E94CB61D7B}">
      <dsp:nvSpPr>
        <dsp:cNvPr id="0" name=""/>
        <dsp:cNvSpPr/>
      </dsp:nvSpPr>
      <dsp:spPr>
        <a:xfrm>
          <a:off x="0" y="719392"/>
          <a:ext cx="126716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1A958A-6334-4797-8D51-F69184E52A29}">
      <dsp:nvSpPr>
        <dsp:cNvPr id="0" name=""/>
        <dsp:cNvSpPr/>
      </dsp:nvSpPr>
      <dsp:spPr>
        <a:xfrm>
          <a:off x="63358" y="557032"/>
          <a:ext cx="88701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27" tIns="0" rIns="33527" bIns="0" numCol="1" spcCol="1270" anchor="ctr" anchorCtr="0">
          <a:noAutofit/>
        </a:bodyPr>
        <a:lstStyle/>
        <a:p>
          <a:pPr marL="0" lvl="0" indent="0" algn="l" defTabSz="488950">
            <a:lnSpc>
              <a:spcPct val="90000"/>
            </a:lnSpc>
            <a:spcBef>
              <a:spcPct val="0"/>
            </a:spcBef>
            <a:spcAft>
              <a:spcPct val="35000"/>
            </a:spcAft>
            <a:buNone/>
          </a:pPr>
          <a:r>
            <a:rPr lang="pt-BR" sz="1100" kern="1200">
              <a:latin typeface="TOGETHER SANS"/>
            </a:rPr>
            <a:t>cívico</a:t>
          </a:r>
        </a:p>
      </dsp:txBody>
      <dsp:txXfrm>
        <a:off x="79210" y="572884"/>
        <a:ext cx="855308" cy="293016"/>
      </dsp:txXfrm>
    </dsp:sp>
    <dsp:sp modelId="{EBE13FF4-9B64-4E4E-82BD-4B42BD2ECA1D}">
      <dsp:nvSpPr>
        <dsp:cNvPr id="0" name=""/>
        <dsp:cNvSpPr/>
      </dsp:nvSpPr>
      <dsp:spPr>
        <a:xfrm>
          <a:off x="0" y="1218353"/>
          <a:ext cx="126716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F481D6-21E2-40BB-912B-A288CA7D6BC8}">
      <dsp:nvSpPr>
        <dsp:cNvPr id="0" name=""/>
        <dsp:cNvSpPr/>
      </dsp:nvSpPr>
      <dsp:spPr>
        <a:xfrm>
          <a:off x="63358" y="1055992"/>
          <a:ext cx="88701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27" tIns="0" rIns="33527" bIns="0" numCol="1" spcCol="1270" anchor="ctr" anchorCtr="0">
          <a:noAutofit/>
        </a:bodyPr>
        <a:lstStyle/>
        <a:p>
          <a:pPr marL="0" lvl="0" indent="0" algn="l" defTabSz="488950">
            <a:lnSpc>
              <a:spcPct val="90000"/>
            </a:lnSpc>
            <a:spcBef>
              <a:spcPct val="0"/>
            </a:spcBef>
            <a:spcAft>
              <a:spcPct val="35000"/>
            </a:spcAft>
            <a:buNone/>
          </a:pPr>
          <a:r>
            <a:rPr lang="pt-BR" sz="1100" kern="1200">
              <a:latin typeface="TOGETHER SANS"/>
            </a:rPr>
            <a:t>cultural</a:t>
          </a:r>
        </a:p>
      </dsp:txBody>
      <dsp:txXfrm>
        <a:off x="79210" y="1071844"/>
        <a:ext cx="855308" cy="293016"/>
      </dsp:txXfrm>
    </dsp:sp>
    <dsp:sp modelId="{6A1A5808-C53D-45B0-B2F2-A8C09693D8FD}">
      <dsp:nvSpPr>
        <dsp:cNvPr id="0" name=""/>
        <dsp:cNvSpPr/>
      </dsp:nvSpPr>
      <dsp:spPr>
        <a:xfrm>
          <a:off x="0" y="1717313"/>
          <a:ext cx="1267160"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97CA2-6E80-4331-AA3D-36ACEE85022A}">
      <dsp:nvSpPr>
        <dsp:cNvPr id="0" name=""/>
        <dsp:cNvSpPr/>
      </dsp:nvSpPr>
      <dsp:spPr>
        <a:xfrm>
          <a:off x="63358" y="1554953"/>
          <a:ext cx="88701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27" tIns="0" rIns="33527" bIns="0" numCol="1" spcCol="1270" anchor="ctr" anchorCtr="0">
          <a:noAutofit/>
        </a:bodyPr>
        <a:lstStyle/>
        <a:p>
          <a:pPr marL="0" lvl="0" indent="0" algn="l" defTabSz="488950">
            <a:lnSpc>
              <a:spcPct val="90000"/>
            </a:lnSpc>
            <a:spcBef>
              <a:spcPct val="0"/>
            </a:spcBef>
            <a:spcAft>
              <a:spcPct val="35000"/>
            </a:spcAft>
            <a:buNone/>
          </a:pPr>
          <a:r>
            <a:rPr lang="pt-BR" sz="1100" kern="1200">
              <a:latin typeface="TOGETHER SANS"/>
            </a:rPr>
            <a:t>comercial</a:t>
          </a:r>
        </a:p>
      </dsp:txBody>
      <dsp:txXfrm>
        <a:off x="79210" y="1570805"/>
        <a:ext cx="855308" cy="293016"/>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54DEB9B7-DE49-AF5C-EFCD-CBF184122A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34F299CC-F58C-111A-FEA1-FB992087E3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E143A0-CCDA-4F90-A02C-440058B8BD7C}" type="datetimeFigureOut">
              <a:rPr lang="pt-BR" smtClean="0"/>
              <a:t>06/06/2024</a:t>
            </a:fld>
            <a:endParaRPr lang="pt-BR"/>
          </a:p>
        </p:txBody>
      </p:sp>
      <p:sp>
        <p:nvSpPr>
          <p:cNvPr id="4" name="Espaço Reservado para Rodapé 3">
            <a:extLst>
              <a:ext uri="{FF2B5EF4-FFF2-40B4-BE49-F238E27FC236}">
                <a16:creationId xmlns:a16="http://schemas.microsoft.com/office/drawing/2014/main" id="{26473A94-B45E-20EC-59E0-60A41EB343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07A9B405-BF30-B5F3-3663-A260CFAEA4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457AC6-BD66-4351-83A8-4280A0DC9B20}" type="slidenum">
              <a:rPr lang="pt-BR" smtClean="0"/>
              <a:t>‹nº›</a:t>
            </a:fld>
            <a:endParaRPr lang="pt-BR"/>
          </a:p>
        </p:txBody>
      </p:sp>
    </p:spTree>
    <p:extLst>
      <p:ext uri="{BB962C8B-B14F-4D97-AF65-F5344CB8AC3E}">
        <p14:creationId xmlns:p14="http://schemas.microsoft.com/office/powerpoint/2010/main" val="38169324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650EE-C650-445B-A47B-E10D83286296}" type="datetimeFigureOut">
              <a:rPr lang="pt-BR" smtClean="0"/>
              <a:t>06/06/2024</a:t>
            </a:fld>
            <a:endParaRPr lang="pt-BR"/>
          </a:p>
        </p:txBody>
      </p:sp>
      <p:sp>
        <p:nvSpPr>
          <p:cNvPr id="4" name="Espaço Reservado para Imagem de Slide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367FA-6F36-4A7B-B354-84922A30F9A5}" type="slidenum">
              <a:rPr lang="pt-BR" smtClean="0"/>
              <a:t>‹nº›</a:t>
            </a:fld>
            <a:endParaRPr lang="pt-BR"/>
          </a:p>
        </p:txBody>
      </p:sp>
    </p:spTree>
    <p:extLst>
      <p:ext uri="{BB962C8B-B14F-4D97-AF65-F5344CB8AC3E}">
        <p14:creationId xmlns:p14="http://schemas.microsoft.com/office/powerpoint/2010/main" val="2403590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5" y="2051523"/>
            <a:ext cx="2914650" cy="1415580"/>
          </a:xfrm>
        </p:spPr>
        <p:txBody>
          <a:bodyPr/>
          <a:lstStyle/>
          <a:p>
            <a:r>
              <a:rPr lang="en-US"/>
              <a:t>Click to edit Master title style</a:t>
            </a:r>
          </a:p>
        </p:txBody>
      </p:sp>
      <p:sp>
        <p:nvSpPr>
          <p:cNvPr id="3" name="Subtitle 2"/>
          <p:cNvSpPr>
            <a:spLocks noGrp="1"/>
          </p:cNvSpPr>
          <p:nvPr>
            <p:ph type="subTitle" idx="1"/>
          </p:nvPr>
        </p:nvSpPr>
        <p:spPr>
          <a:xfrm>
            <a:off x="514350" y="3742269"/>
            <a:ext cx="2400300" cy="1687689"/>
          </a:xfrm>
        </p:spPr>
        <p:txBody>
          <a:bodyPr/>
          <a:lstStyle>
            <a:lvl1pPr marL="0" indent="0" algn="ctr">
              <a:buNone/>
              <a:defRPr>
                <a:solidFill>
                  <a:schemeClr val="tx1">
                    <a:tint val="75000"/>
                  </a:schemeClr>
                </a:solidFill>
              </a:defRPr>
            </a:lvl1pPr>
            <a:lvl2pPr marL="171452" indent="0" algn="ctr">
              <a:buNone/>
              <a:defRPr>
                <a:solidFill>
                  <a:schemeClr val="tx1">
                    <a:tint val="75000"/>
                  </a:schemeClr>
                </a:solidFill>
              </a:defRPr>
            </a:lvl2pPr>
            <a:lvl3pPr marL="342904" indent="0" algn="ctr">
              <a:buNone/>
              <a:defRPr>
                <a:solidFill>
                  <a:schemeClr val="tx1">
                    <a:tint val="75000"/>
                  </a:schemeClr>
                </a:solidFill>
              </a:defRPr>
            </a:lvl3pPr>
            <a:lvl4pPr marL="514356" indent="0" algn="ctr">
              <a:buNone/>
              <a:defRPr>
                <a:solidFill>
                  <a:schemeClr val="tx1">
                    <a:tint val="75000"/>
                  </a:schemeClr>
                </a:solidFill>
              </a:defRPr>
            </a:lvl4pPr>
            <a:lvl5pPr marL="685809" indent="0" algn="ctr">
              <a:buNone/>
              <a:defRPr>
                <a:solidFill>
                  <a:schemeClr val="tx1">
                    <a:tint val="75000"/>
                  </a:schemeClr>
                </a:solidFill>
              </a:defRPr>
            </a:lvl5pPr>
            <a:lvl6pPr marL="857261" indent="0" algn="ctr">
              <a:buNone/>
              <a:defRPr>
                <a:solidFill>
                  <a:schemeClr val="tx1">
                    <a:tint val="75000"/>
                  </a:schemeClr>
                </a:solidFill>
              </a:defRPr>
            </a:lvl6pPr>
            <a:lvl7pPr marL="1028713" indent="0" algn="ctr">
              <a:buNone/>
              <a:defRPr>
                <a:solidFill>
                  <a:schemeClr val="tx1">
                    <a:tint val="75000"/>
                  </a:schemeClr>
                </a:solidFill>
              </a:defRPr>
            </a:lvl7pPr>
            <a:lvl8pPr marL="1200165" indent="0" algn="ctr">
              <a:buNone/>
              <a:defRPr>
                <a:solidFill>
                  <a:schemeClr val="tx1">
                    <a:tint val="75000"/>
                  </a:schemeClr>
                </a:solidFill>
              </a:defRPr>
            </a:lvl8pPr>
            <a:lvl9pPr marL="13716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2E9663-EF61-4017-BD92-AFF70861A419}" type="datetime1">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9486C-D69B-4372-85CB-4B6E7421FB8B}" type="datetime1">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486025" y="264469"/>
            <a:ext cx="771525" cy="563480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1450" y="264469"/>
            <a:ext cx="2257425" cy="56348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20B42A-8DAF-4BC9-B411-6EB50BEE7890}" type="datetime1">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6" y="2051521"/>
            <a:ext cx="2914650" cy="1415580"/>
          </a:xfrm>
        </p:spPr>
        <p:txBody>
          <a:bodyPr/>
          <a:lstStyle/>
          <a:p>
            <a:r>
              <a:rPr lang="en-US"/>
              <a:t>Click to edit Master title style</a:t>
            </a:r>
          </a:p>
        </p:txBody>
      </p:sp>
      <p:sp>
        <p:nvSpPr>
          <p:cNvPr id="3" name="Subtitle 2"/>
          <p:cNvSpPr>
            <a:spLocks noGrp="1"/>
          </p:cNvSpPr>
          <p:nvPr>
            <p:ph type="subTitle" idx="1"/>
          </p:nvPr>
        </p:nvSpPr>
        <p:spPr>
          <a:xfrm>
            <a:off x="514350" y="3742267"/>
            <a:ext cx="2400300" cy="1687689"/>
          </a:xfrm>
        </p:spPr>
        <p:txBody>
          <a:bodyPr/>
          <a:lstStyle>
            <a:lvl1pPr marL="0" indent="0" algn="ctr">
              <a:buNone/>
              <a:defRPr>
                <a:solidFill>
                  <a:schemeClr val="tx1">
                    <a:tint val="75000"/>
                  </a:schemeClr>
                </a:solidFill>
              </a:defRPr>
            </a:lvl1pPr>
            <a:lvl2pPr marL="139312" indent="0" algn="ctr">
              <a:buNone/>
              <a:defRPr>
                <a:solidFill>
                  <a:schemeClr val="tx1">
                    <a:tint val="75000"/>
                  </a:schemeClr>
                </a:solidFill>
              </a:defRPr>
            </a:lvl2pPr>
            <a:lvl3pPr marL="278623" indent="0" algn="ctr">
              <a:buNone/>
              <a:defRPr>
                <a:solidFill>
                  <a:schemeClr val="tx1">
                    <a:tint val="75000"/>
                  </a:schemeClr>
                </a:solidFill>
              </a:defRPr>
            </a:lvl3pPr>
            <a:lvl4pPr marL="417935" indent="0" algn="ctr">
              <a:buNone/>
              <a:defRPr>
                <a:solidFill>
                  <a:schemeClr val="tx1">
                    <a:tint val="75000"/>
                  </a:schemeClr>
                </a:solidFill>
              </a:defRPr>
            </a:lvl4pPr>
            <a:lvl5pPr marL="557247" indent="0" algn="ctr">
              <a:buNone/>
              <a:defRPr>
                <a:solidFill>
                  <a:schemeClr val="tx1">
                    <a:tint val="75000"/>
                  </a:schemeClr>
                </a:solidFill>
              </a:defRPr>
            </a:lvl5pPr>
            <a:lvl6pPr marL="696558" indent="0" algn="ctr">
              <a:buNone/>
              <a:defRPr>
                <a:solidFill>
                  <a:schemeClr val="tx1">
                    <a:tint val="75000"/>
                  </a:schemeClr>
                </a:solidFill>
              </a:defRPr>
            </a:lvl6pPr>
            <a:lvl7pPr marL="835870" indent="0" algn="ctr">
              <a:buNone/>
              <a:defRPr>
                <a:solidFill>
                  <a:schemeClr val="tx1">
                    <a:tint val="75000"/>
                  </a:schemeClr>
                </a:solidFill>
              </a:defRPr>
            </a:lvl7pPr>
            <a:lvl8pPr marL="975182" indent="0" algn="ctr">
              <a:buNone/>
              <a:defRPr>
                <a:solidFill>
                  <a:schemeClr val="tx1">
                    <a:tint val="75000"/>
                  </a:schemeClr>
                </a:solidFill>
              </a:defRPr>
            </a:lvl8pPr>
            <a:lvl9pPr marL="11144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DA4781-8CC1-4E91-8072-1E8AB3D9ED5A}" type="datetime1">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744234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A5E18-603D-4057-A748-EB497703B7EF}" type="datetime1">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616885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0868" y="4243682"/>
            <a:ext cx="2914650" cy="1311628"/>
          </a:xfrm>
        </p:spPr>
        <p:txBody>
          <a:bodyPr anchor="t"/>
          <a:lstStyle>
            <a:lvl1pPr algn="l">
              <a:defRPr sz="1219" b="1" cap="all"/>
            </a:lvl1pPr>
          </a:lstStyle>
          <a:p>
            <a:r>
              <a:rPr lang="en-US"/>
              <a:t>Click to edit Master title style</a:t>
            </a:r>
          </a:p>
        </p:txBody>
      </p:sp>
      <p:sp>
        <p:nvSpPr>
          <p:cNvPr id="3" name="Text Placeholder 2"/>
          <p:cNvSpPr>
            <a:spLocks noGrp="1"/>
          </p:cNvSpPr>
          <p:nvPr>
            <p:ph type="body" idx="1"/>
          </p:nvPr>
        </p:nvSpPr>
        <p:spPr>
          <a:xfrm>
            <a:off x="270868" y="2799058"/>
            <a:ext cx="2914650" cy="1444624"/>
          </a:xfrm>
        </p:spPr>
        <p:txBody>
          <a:bodyPr anchor="b"/>
          <a:lstStyle>
            <a:lvl1pPr marL="0" indent="0">
              <a:buNone/>
              <a:defRPr sz="609">
                <a:solidFill>
                  <a:schemeClr val="tx1">
                    <a:tint val="75000"/>
                  </a:schemeClr>
                </a:solidFill>
              </a:defRPr>
            </a:lvl1pPr>
            <a:lvl2pPr marL="139312" indent="0">
              <a:buNone/>
              <a:defRPr sz="549">
                <a:solidFill>
                  <a:schemeClr val="tx1">
                    <a:tint val="75000"/>
                  </a:schemeClr>
                </a:solidFill>
              </a:defRPr>
            </a:lvl2pPr>
            <a:lvl3pPr marL="278623" indent="0">
              <a:buNone/>
              <a:defRPr sz="488">
                <a:solidFill>
                  <a:schemeClr val="tx1">
                    <a:tint val="75000"/>
                  </a:schemeClr>
                </a:solidFill>
              </a:defRPr>
            </a:lvl3pPr>
            <a:lvl4pPr marL="417935" indent="0">
              <a:buNone/>
              <a:defRPr sz="427">
                <a:solidFill>
                  <a:schemeClr val="tx1">
                    <a:tint val="75000"/>
                  </a:schemeClr>
                </a:solidFill>
              </a:defRPr>
            </a:lvl4pPr>
            <a:lvl5pPr marL="557247" indent="0">
              <a:buNone/>
              <a:defRPr sz="427">
                <a:solidFill>
                  <a:schemeClr val="tx1">
                    <a:tint val="75000"/>
                  </a:schemeClr>
                </a:solidFill>
              </a:defRPr>
            </a:lvl5pPr>
            <a:lvl6pPr marL="696558" indent="0">
              <a:buNone/>
              <a:defRPr sz="427">
                <a:solidFill>
                  <a:schemeClr val="tx1">
                    <a:tint val="75000"/>
                  </a:schemeClr>
                </a:solidFill>
              </a:defRPr>
            </a:lvl6pPr>
            <a:lvl7pPr marL="835870" indent="0">
              <a:buNone/>
              <a:defRPr sz="427">
                <a:solidFill>
                  <a:schemeClr val="tx1">
                    <a:tint val="75000"/>
                  </a:schemeClr>
                </a:solidFill>
              </a:defRPr>
            </a:lvl7pPr>
            <a:lvl8pPr marL="975182" indent="0">
              <a:buNone/>
              <a:defRPr sz="427">
                <a:solidFill>
                  <a:schemeClr val="tx1">
                    <a:tint val="75000"/>
                  </a:schemeClr>
                </a:solidFill>
              </a:defRPr>
            </a:lvl8pPr>
            <a:lvl9pPr marL="1114494" indent="0">
              <a:buNone/>
              <a:defRPr sz="42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77FBB-9B4C-462D-AFCF-35E6FEC194A5}" type="datetime1">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519600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1452" y="1540935"/>
            <a:ext cx="1514475" cy="4358335"/>
          </a:xfrm>
        </p:spPr>
        <p:txBody>
          <a:bodyPr/>
          <a:lstStyle>
            <a:lvl1pPr>
              <a:defRPr sz="853"/>
            </a:lvl1pPr>
            <a:lvl2pPr>
              <a:defRPr sz="731"/>
            </a:lvl2pPr>
            <a:lvl3pPr>
              <a:defRPr sz="609"/>
            </a:lvl3pPr>
            <a:lvl4pPr>
              <a:defRPr sz="549"/>
            </a:lvl4pPr>
            <a:lvl5pPr>
              <a:defRPr sz="549"/>
            </a:lvl5pPr>
            <a:lvl6pPr>
              <a:defRPr sz="549"/>
            </a:lvl6pPr>
            <a:lvl7pPr>
              <a:defRPr sz="549"/>
            </a:lvl7pPr>
            <a:lvl8pPr>
              <a:defRPr sz="549"/>
            </a:lvl8pPr>
            <a:lvl9pPr>
              <a:defRPr sz="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743076" y="1540935"/>
            <a:ext cx="1514475" cy="4358335"/>
          </a:xfrm>
        </p:spPr>
        <p:txBody>
          <a:bodyPr/>
          <a:lstStyle>
            <a:lvl1pPr>
              <a:defRPr sz="853"/>
            </a:lvl1pPr>
            <a:lvl2pPr>
              <a:defRPr sz="731"/>
            </a:lvl2pPr>
            <a:lvl3pPr>
              <a:defRPr sz="609"/>
            </a:lvl3pPr>
            <a:lvl4pPr>
              <a:defRPr sz="549"/>
            </a:lvl4pPr>
            <a:lvl5pPr>
              <a:defRPr sz="549"/>
            </a:lvl5pPr>
            <a:lvl6pPr>
              <a:defRPr sz="549"/>
            </a:lvl6pPr>
            <a:lvl7pPr>
              <a:defRPr sz="549"/>
            </a:lvl7pPr>
            <a:lvl8pPr>
              <a:defRPr sz="549"/>
            </a:lvl8pPr>
            <a:lvl9pPr>
              <a:defRPr sz="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1F1811-F392-4739-99C7-47D60196A0EA}" type="datetime1">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868057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1451" y="1478259"/>
            <a:ext cx="1515071" cy="616067"/>
          </a:xfrm>
        </p:spPr>
        <p:txBody>
          <a:bodyPr anchor="b"/>
          <a:lstStyle>
            <a:lvl1pPr marL="0" indent="0">
              <a:buNone/>
              <a:defRPr sz="731" b="1"/>
            </a:lvl1pPr>
            <a:lvl2pPr marL="139312" indent="0">
              <a:buNone/>
              <a:defRPr sz="609" b="1"/>
            </a:lvl2pPr>
            <a:lvl3pPr marL="278623" indent="0">
              <a:buNone/>
              <a:defRPr sz="549" b="1"/>
            </a:lvl3pPr>
            <a:lvl4pPr marL="417935" indent="0">
              <a:buNone/>
              <a:defRPr sz="488" b="1"/>
            </a:lvl4pPr>
            <a:lvl5pPr marL="557247" indent="0">
              <a:buNone/>
              <a:defRPr sz="488" b="1"/>
            </a:lvl5pPr>
            <a:lvl6pPr marL="696558" indent="0">
              <a:buNone/>
              <a:defRPr sz="488" b="1"/>
            </a:lvl6pPr>
            <a:lvl7pPr marL="835870" indent="0">
              <a:buNone/>
              <a:defRPr sz="488" b="1"/>
            </a:lvl7pPr>
            <a:lvl8pPr marL="975182" indent="0">
              <a:buNone/>
              <a:defRPr sz="488" b="1"/>
            </a:lvl8pPr>
            <a:lvl9pPr marL="1114494" indent="0">
              <a:buNone/>
              <a:defRPr sz="488" b="1"/>
            </a:lvl9pPr>
          </a:lstStyle>
          <a:p>
            <a:pPr lvl="0"/>
            <a:r>
              <a:rPr lang="en-US"/>
              <a:t>Click to edit Master text styles</a:t>
            </a:r>
          </a:p>
        </p:txBody>
      </p:sp>
      <p:sp>
        <p:nvSpPr>
          <p:cNvPr id="4" name="Content Placeholder 3"/>
          <p:cNvSpPr>
            <a:spLocks noGrp="1"/>
          </p:cNvSpPr>
          <p:nvPr>
            <p:ph sz="half" idx="2"/>
          </p:nvPr>
        </p:nvSpPr>
        <p:spPr>
          <a:xfrm>
            <a:off x="171451" y="2094324"/>
            <a:ext cx="1515071" cy="3804944"/>
          </a:xfrm>
        </p:spPr>
        <p:txBody>
          <a:bodyPr/>
          <a:lstStyle>
            <a:lvl1pPr>
              <a:defRPr sz="731"/>
            </a:lvl1pPr>
            <a:lvl2pPr>
              <a:defRPr sz="609"/>
            </a:lvl2pPr>
            <a:lvl3pPr>
              <a:defRPr sz="549"/>
            </a:lvl3pPr>
            <a:lvl4pPr>
              <a:defRPr sz="488"/>
            </a:lvl4pPr>
            <a:lvl5pPr>
              <a:defRPr sz="488"/>
            </a:lvl5pPr>
            <a:lvl6pPr>
              <a:defRPr sz="488"/>
            </a:lvl6pPr>
            <a:lvl7pPr>
              <a:defRPr sz="488"/>
            </a:lvl7pPr>
            <a:lvl8pPr>
              <a:defRPr sz="488"/>
            </a:lvl8pPr>
            <a:lvl9pPr>
              <a:defRPr sz="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741886" y="1478259"/>
            <a:ext cx="1515665" cy="616067"/>
          </a:xfrm>
        </p:spPr>
        <p:txBody>
          <a:bodyPr anchor="b"/>
          <a:lstStyle>
            <a:lvl1pPr marL="0" indent="0">
              <a:buNone/>
              <a:defRPr sz="731" b="1"/>
            </a:lvl1pPr>
            <a:lvl2pPr marL="139312" indent="0">
              <a:buNone/>
              <a:defRPr sz="609" b="1"/>
            </a:lvl2pPr>
            <a:lvl3pPr marL="278623" indent="0">
              <a:buNone/>
              <a:defRPr sz="549" b="1"/>
            </a:lvl3pPr>
            <a:lvl4pPr marL="417935" indent="0">
              <a:buNone/>
              <a:defRPr sz="488" b="1"/>
            </a:lvl4pPr>
            <a:lvl5pPr marL="557247" indent="0">
              <a:buNone/>
              <a:defRPr sz="488" b="1"/>
            </a:lvl5pPr>
            <a:lvl6pPr marL="696558" indent="0">
              <a:buNone/>
              <a:defRPr sz="488" b="1"/>
            </a:lvl6pPr>
            <a:lvl7pPr marL="835870" indent="0">
              <a:buNone/>
              <a:defRPr sz="488" b="1"/>
            </a:lvl7pPr>
            <a:lvl8pPr marL="975182" indent="0">
              <a:buNone/>
              <a:defRPr sz="488" b="1"/>
            </a:lvl8pPr>
            <a:lvl9pPr marL="1114494" indent="0">
              <a:buNone/>
              <a:defRPr sz="488" b="1"/>
            </a:lvl9pPr>
          </a:lstStyle>
          <a:p>
            <a:pPr lvl="0"/>
            <a:r>
              <a:rPr lang="en-US"/>
              <a:t>Click to edit Master text styles</a:t>
            </a:r>
          </a:p>
        </p:txBody>
      </p:sp>
      <p:sp>
        <p:nvSpPr>
          <p:cNvPr id="6" name="Content Placeholder 5"/>
          <p:cNvSpPr>
            <a:spLocks noGrp="1"/>
          </p:cNvSpPr>
          <p:nvPr>
            <p:ph sz="quarter" idx="4"/>
          </p:nvPr>
        </p:nvSpPr>
        <p:spPr>
          <a:xfrm>
            <a:off x="1741886" y="2094324"/>
            <a:ext cx="1515665" cy="3804944"/>
          </a:xfrm>
        </p:spPr>
        <p:txBody>
          <a:bodyPr/>
          <a:lstStyle>
            <a:lvl1pPr>
              <a:defRPr sz="731"/>
            </a:lvl1pPr>
            <a:lvl2pPr>
              <a:defRPr sz="609"/>
            </a:lvl2pPr>
            <a:lvl3pPr>
              <a:defRPr sz="549"/>
            </a:lvl3pPr>
            <a:lvl4pPr>
              <a:defRPr sz="488"/>
            </a:lvl4pPr>
            <a:lvl5pPr>
              <a:defRPr sz="488"/>
            </a:lvl5pPr>
            <a:lvl6pPr>
              <a:defRPr sz="488"/>
            </a:lvl6pPr>
            <a:lvl7pPr>
              <a:defRPr sz="488"/>
            </a:lvl7pPr>
            <a:lvl8pPr>
              <a:defRPr sz="488"/>
            </a:lvl8pPr>
            <a:lvl9pPr>
              <a:defRPr sz="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1AA2FA-856D-47D1-B065-82B3AEB911BF}" type="datetime1">
              <a:rPr lang="en-US" smtClean="0"/>
              <a:t>6/6/2024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775773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E0AFF3-A392-4AA6-BE16-921A3743F429}" type="datetime1">
              <a:rPr lang="en-US" smtClean="0"/>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750576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6CC18-5789-42D9-A658-C9C67D6F66CF}" type="datetime1">
              <a:rPr lang="en-US" smtClean="0"/>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984766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451" y="262937"/>
            <a:ext cx="1128117" cy="1119011"/>
          </a:xfrm>
        </p:spPr>
        <p:txBody>
          <a:bodyPr anchor="b"/>
          <a:lstStyle>
            <a:lvl1pPr algn="l">
              <a:defRPr sz="609" b="1"/>
            </a:lvl1pPr>
          </a:lstStyle>
          <a:p>
            <a:r>
              <a:rPr lang="en-US"/>
              <a:t>Click to edit Master title style</a:t>
            </a:r>
          </a:p>
        </p:txBody>
      </p:sp>
      <p:sp>
        <p:nvSpPr>
          <p:cNvPr id="3" name="Content Placeholder 2"/>
          <p:cNvSpPr>
            <a:spLocks noGrp="1"/>
          </p:cNvSpPr>
          <p:nvPr>
            <p:ph idx="1"/>
          </p:nvPr>
        </p:nvSpPr>
        <p:spPr>
          <a:xfrm>
            <a:off x="1340644" y="262937"/>
            <a:ext cx="1916906" cy="5636331"/>
          </a:xfrm>
        </p:spPr>
        <p:txBody>
          <a:bodyPr/>
          <a:lstStyle>
            <a:lvl1pPr>
              <a:defRPr sz="975"/>
            </a:lvl1pPr>
            <a:lvl2pPr>
              <a:defRPr sz="853"/>
            </a:lvl2pPr>
            <a:lvl3pPr>
              <a:defRPr sz="731"/>
            </a:lvl3pPr>
            <a:lvl4pPr>
              <a:defRPr sz="609"/>
            </a:lvl4pPr>
            <a:lvl5pPr>
              <a:defRPr sz="609"/>
            </a:lvl5pPr>
            <a:lvl6pPr>
              <a:defRPr sz="609"/>
            </a:lvl6pPr>
            <a:lvl7pPr>
              <a:defRPr sz="609"/>
            </a:lvl7pPr>
            <a:lvl8pPr>
              <a:defRPr sz="609"/>
            </a:lvl8pPr>
            <a:lvl9pPr>
              <a:defRPr sz="6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1451" y="1381949"/>
            <a:ext cx="1128117" cy="4517320"/>
          </a:xfrm>
        </p:spPr>
        <p:txBody>
          <a:bodyPr/>
          <a:lstStyle>
            <a:lvl1pPr marL="0" indent="0">
              <a:buNone/>
              <a:defRPr sz="427"/>
            </a:lvl1pPr>
            <a:lvl2pPr marL="139312" indent="0">
              <a:buNone/>
              <a:defRPr sz="366"/>
            </a:lvl2pPr>
            <a:lvl3pPr marL="278623" indent="0">
              <a:buNone/>
              <a:defRPr sz="305"/>
            </a:lvl3pPr>
            <a:lvl4pPr marL="417935" indent="0">
              <a:buNone/>
              <a:defRPr sz="274"/>
            </a:lvl4pPr>
            <a:lvl5pPr marL="557247" indent="0">
              <a:buNone/>
              <a:defRPr sz="274"/>
            </a:lvl5pPr>
            <a:lvl6pPr marL="696558" indent="0">
              <a:buNone/>
              <a:defRPr sz="274"/>
            </a:lvl6pPr>
            <a:lvl7pPr marL="835870" indent="0">
              <a:buNone/>
              <a:defRPr sz="274"/>
            </a:lvl7pPr>
            <a:lvl8pPr marL="975182" indent="0">
              <a:buNone/>
              <a:defRPr sz="274"/>
            </a:lvl8pPr>
            <a:lvl9pPr marL="1114494" indent="0">
              <a:buNone/>
              <a:defRPr sz="274"/>
            </a:lvl9pPr>
          </a:lstStyle>
          <a:p>
            <a:pPr lvl="0"/>
            <a:r>
              <a:rPr lang="en-US"/>
              <a:t>Click to edit Master text styles</a:t>
            </a:r>
          </a:p>
        </p:txBody>
      </p:sp>
      <p:sp>
        <p:nvSpPr>
          <p:cNvPr id="5" name="Date Placeholder 4"/>
          <p:cNvSpPr>
            <a:spLocks noGrp="1"/>
          </p:cNvSpPr>
          <p:nvPr>
            <p:ph type="dt" sz="half" idx="10"/>
          </p:nvPr>
        </p:nvSpPr>
        <p:spPr/>
        <p:txBody>
          <a:bodyPr/>
          <a:lstStyle/>
          <a:p>
            <a:fld id="{81E477BC-9FEC-4494-B250-05A7A5FB2EB9}" type="datetime1">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115103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1BA5A-B19A-4219-B25C-4DD512B49B8C}" type="datetime1">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2108" y="4622800"/>
            <a:ext cx="2057400" cy="545748"/>
          </a:xfrm>
        </p:spPr>
        <p:txBody>
          <a:bodyPr anchor="b"/>
          <a:lstStyle>
            <a:lvl1pPr algn="l">
              <a:defRPr sz="609" b="1"/>
            </a:lvl1pPr>
          </a:lstStyle>
          <a:p>
            <a:r>
              <a:rPr lang="en-US"/>
              <a:t>Click to edit Master title style</a:t>
            </a:r>
          </a:p>
        </p:txBody>
      </p:sp>
      <p:sp>
        <p:nvSpPr>
          <p:cNvPr id="3" name="Picture Placeholder 2"/>
          <p:cNvSpPr>
            <a:spLocks noGrp="1"/>
          </p:cNvSpPr>
          <p:nvPr>
            <p:ph type="pic" idx="1"/>
          </p:nvPr>
        </p:nvSpPr>
        <p:spPr>
          <a:xfrm>
            <a:off x="672108" y="590080"/>
            <a:ext cx="2057400" cy="3962400"/>
          </a:xfrm>
        </p:spPr>
        <p:txBody>
          <a:bodyPr/>
          <a:lstStyle>
            <a:lvl1pPr marL="0" indent="0">
              <a:buNone/>
              <a:defRPr sz="975"/>
            </a:lvl1pPr>
            <a:lvl2pPr marL="139312" indent="0">
              <a:buNone/>
              <a:defRPr sz="853"/>
            </a:lvl2pPr>
            <a:lvl3pPr marL="278623" indent="0">
              <a:buNone/>
              <a:defRPr sz="731"/>
            </a:lvl3pPr>
            <a:lvl4pPr marL="417935" indent="0">
              <a:buNone/>
              <a:defRPr sz="609"/>
            </a:lvl4pPr>
            <a:lvl5pPr marL="557247" indent="0">
              <a:buNone/>
              <a:defRPr sz="609"/>
            </a:lvl5pPr>
            <a:lvl6pPr marL="696558" indent="0">
              <a:buNone/>
              <a:defRPr sz="609"/>
            </a:lvl6pPr>
            <a:lvl7pPr marL="835870" indent="0">
              <a:buNone/>
              <a:defRPr sz="609"/>
            </a:lvl7pPr>
            <a:lvl8pPr marL="975182" indent="0">
              <a:buNone/>
              <a:defRPr sz="609"/>
            </a:lvl8pPr>
            <a:lvl9pPr marL="1114494" indent="0">
              <a:buNone/>
              <a:defRPr sz="609"/>
            </a:lvl9pPr>
          </a:lstStyle>
          <a:p>
            <a:endParaRPr lang="en-US"/>
          </a:p>
        </p:txBody>
      </p:sp>
      <p:sp>
        <p:nvSpPr>
          <p:cNvPr id="4" name="Text Placeholder 3"/>
          <p:cNvSpPr>
            <a:spLocks noGrp="1"/>
          </p:cNvSpPr>
          <p:nvPr>
            <p:ph type="body" sz="half" idx="2"/>
          </p:nvPr>
        </p:nvSpPr>
        <p:spPr>
          <a:xfrm>
            <a:off x="672108" y="5168548"/>
            <a:ext cx="2057400" cy="775052"/>
          </a:xfrm>
        </p:spPr>
        <p:txBody>
          <a:bodyPr/>
          <a:lstStyle>
            <a:lvl1pPr marL="0" indent="0">
              <a:buNone/>
              <a:defRPr sz="427"/>
            </a:lvl1pPr>
            <a:lvl2pPr marL="139312" indent="0">
              <a:buNone/>
              <a:defRPr sz="366"/>
            </a:lvl2pPr>
            <a:lvl3pPr marL="278623" indent="0">
              <a:buNone/>
              <a:defRPr sz="305"/>
            </a:lvl3pPr>
            <a:lvl4pPr marL="417935" indent="0">
              <a:buNone/>
              <a:defRPr sz="274"/>
            </a:lvl4pPr>
            <a:lvl5pPr marL="557247" indent="0">
              <a:buNone/>
              <a:defRPr sz="274"/>
            </a:lvl5pPr>
            <a:lvl6pPr marL="696558" indent="0">
              <a:buNone/>
              <a:defRPr sz="274"/>
            </a:lvl6pPr>
            <a:lvl7pPr marL="835870" indent="0">
              <a:buNone/>
              <a:defRPr sz="274"/>
            </a:lvl7pPr>
            <a:lvl8pPr marL="975182" indent="0">
              <a:buNone/>
              <a:defRPr sz="274"/>
            </a:lvl8pPr>
            <a:lvl9pPr marL="1114494" indent="0">
              <a:buNone/>
              <a:defRPr sz="274"/>
            </a:lvl9pPr>
          </a:lstStyle>
          <a:p>
            <a:pPr lvl="0"/>
            <a:r>
              <a:rPr lang="en-US"/>
              <a:t>Click to edit Master text styles</a:t>
            </a:r>
          </a:p>
        </p:txBody>
      </p:sp>
      <p:sp>
        <p:nvSpPr>
          <p:cNvPr id="5" name="Date Placeholder 4"/>
          <p:cNvSpPr>
            <a:spLocks noGrp="1"/>
          </p:cNvSpPr>
          <p:nvPr>
            <p:ph type="dt" sz="half" idx="10"/>
          </p:nvPr>
        </p:nvSpPr>
        <p:spPr/>
        <p:txBody>
          <a:bodyPr/>
          <a:lstStyle/>
          <a:p>
            <a:fld id="{4F64B078-FCE7-4FF8-9149-0399BA576110}" type="datetime1">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996750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7A0266-204C-4349-9726-96D4CFAB43D2}" type="datetime1">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25045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486026" y="264467"/>
            <a:ext cx="771525" cy="563480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1450" y="264467"/>
            <a:ext cx="2257425" cy="56348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47D73-65BE-4FCF-AEBE-9CFA9A9115EF}" type="datetime1">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70544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0867" y="4243684"/>
            <a:ext cx="2914650" cy="1311628"/>
          </a:xfrm>
        </p:spPr>
        <p:txBody>
          <a:bodyPr anchor="t"/>
          <a:lstStyle>
            <a:lvl1pPr algn="l">
              <a:defRPr sz="1500" b="1" cap="all"/>
            </a:lvl1pPr>
          </a:lstStyle>
          <a:p>
            <a:r>
              <a:rPr lang="en-US"/>
              <a:t>Click to edit Master title style</a:t>
            </a:r>
          </a:p>
        </p:txBody>
      </p:sp>
      <p:sp>
        <p:nvSpPr>
          <p:cNvPr id="3" name="Text Placeholder 2"/>
          <p:cNvSpPr>
            <a:spLocks noGrp="1"/>
          </p:cNvSpPr>
          <p:nvPr>
            <p:ph type="body" idx="1"/>
          </p:nvPr>
        </p:nvSpPr>
        <p:spPr>
          <a:xfrm>
            <a:off x="270867" y="2799057"/>
            <a:ext cx="2914650" cy="1444625"/>
          </a:xfrm>
        </p:spPr>
        <p:txBody>
          <a:bodyPr anchor="b"/>
          <a:lstStyle>
            <a:lvl1pPr marL="0" indent="0">
              <a:buNone/>
              <a:defRPr sz="750">
                <a:solidFill>
                  <a:schemeClr val="tx1">
                    <a:tint val="75000"/>
                  </a:schemeClr>
                </a:solidFill>
              </a:defRPr>
            </a:lvl1pPr>
            <a:lvl2pPr marL="171452" indent="0">
              <a:buNone/>
              <a:defRPr sz="675">
                <a:solidFill>
                  <a:schemeClr val="tx1">
                    <a:tint val="75000"/>
                  </a:schemeClr>
                </a:solidFill>
              </a:defRPr>
            </a:lvl2pPr>
            <a:lvl3pPr marL="342904" indent="0">
              <a:buNone/>
              <a:defRPr sz="600">
                <a:solidFill>
                  <a:schemeClr val="tx1">
                    <a:tint val="75000"/>
                  </a:schemeClr>
                </a:solidFill>
              </a:defRPr>
            </a:lvl3pPr>
            <a:lvl4pPr marL="514356" indent="0">
              <a:buNone/>
              <a:defRPr sz="525">
                <a:solidFill>
                  <a:schemeClr val="tx1">
                    <a:tint val="75000"/>
                  </a:schemeClr>
                </a:solidFill>
              </a:defRPr>
            </a:lvl4pPr>
            <a:lvl5pPr marL="685809" indent="0">
              <a:buNone/>
              <a:defRPr sz="525">
                <a:solidFill>
                  <a:schemeClr val="tx1">
                    <a:tint val="75000"/>
                  </a:schemeClr>
                </a:solidFill>
              </a:defRPr>
            </a:lvl5pPr>
            <a:lvl6pPr marL="857261" indent="0">
              <a:buNone/>
              <a:defRPr sz="525">
                <a:solidFill>
                  <a:schemeClr val="tx1">
                    <a:tint val="75000"/>
                  </a:schemeClr>
                </a:solidFill>
              </a:defRPr>
            </a:lvl6pPr>
            <a:lvl7pPr marL="1028713" indent="0">
              <a:buNone/>
              <a:defRPr sz="525">
                <a:solidFill>
                  <a:schemeClr val="tx1">
                    <a:tint val="75000"/>
                  </a:schemeClr>
                </a:solidFill>
              </a:defRPr>
            </a:lvl7pPr>
            <a:lvl8pPr marL="1200165" indent="0">
              <a:buNone/>
              <a:defRPr sz="525">
                <a:solidFill>
                  <a:schemeClr val="tx1">
                    <a:tint val="75000"/>
                  </a:schemeClr>
                </a:solidFill>
              </a:defRPr>
            </a:lvl8pPr>
            <a:lvl9pPr marL="1371617" indent="0">
              <a:buNone/>
              <a:defRPr sz="5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ED83B5-8353-4D07-8FF8-67A3A42F7654}" type="datetime1">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1450" y="1540936"/>
            <a:ext cx="1514475" cy="4358335"/>
          </a:xfrm>
        </p:spPr>
        <p:txBody>
          <a:bodyPr/>
          <a:lstStyle>
            <a:lvl1pPr>
              <a:defRPr sz="1050"/>
            </a:lvl1pPr>
            <a:lvl2pPr>
              <a:defRPr sz="900"/>
            </a:lvl2pPr>
            <a:lvl3pPr>
              <a:defRPr sz="75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743075" y="1540936"/>
            <a:ext cx="1514475" cy="4358335"/>
          </a:xfrm>
        </p:spPr>
        <p:txBody>
          <a:bodyPr/>
          <a:lstStyle>
            <a:lvl1pPr>
              <a:defRPr sz="1050"/>
            </a:lvl1pPr>
            <a:lvl2pPr>
              <a:defRPr sz="900"/>
            </a:lvl2pPr>
            <a:lvl3pPr>
              <a:defRPr sz="75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EFE2D1-9842-4CF1-99A2-74AA61D41BEA}" type="datetime1">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1452" y="1478259"/>
            <a:ext cx="1515071" cy="616067"/>
          </a:xfrm>
        </p:spPr>
        <p:txBody>
          <a:bodyPr anchor="b"/>
          <a:lstStyle>
            <a:lvl1pPr marL="0" indent="0">
              <a:buNone/>
              <a:defRPr sz="900" b="1"/>
            </a:lvl1pPr>
            <a:lvl2pPr marL="171452" indent="0">
              <a:buNone/>
              <a:defRPr sz="750" b="1"/>
            </a:lvl2pPr>
            <a:lvl3pPr marL="342904" indent="0">
              <a:buNone/>
              <a:defRPr sz="675" b="1"/>
            </a:lvl3pPr>
            <a:lvl4pPr marL="514356" indent="0">
              <a:buNone/>
              <a:defRPr sz="600" b="1"/>
            </a:lvl4pPr>
            <a:lvl5pPr marL="685809" indent="0">
              <a:buNone/>
              <a:defRPr sz="600" b="1"/>
            </a:lvl5pPr>
            <a:lvl6pPr marL="857261" indent="0">
              <a:buNone/>
              <a:defRPr sz="600" b="1"/>
            </a:lvl6pPr>
            <a:lvl7pPr marL="1028713" indent="0">
              <a:buNone/>
              <a:defRPr sz="600" b="1"/>
            </a:lvl7pPr>
            <a:lvl8pPr marL="1200165" indent="0">
              <a:buNone/>
              <a:defRPr sz="600" b="1"/>
            </a:lvl8pPr>
            <a:lvl9pPr marL="1371617" indent="0">
              <a:buNone/>
              <a:defRPr sz="600" b="1"/>
            </a:lvl9pPr>
          </a:lstStyle>
          <a:p>
            <a:pPr lvl="0"/>
            <a:r>
              <a:rPr lang="en-US"/>
              <a:t>Click to edit Master text styles</a:t>
            </a:r>
          </a:p>
        </p:txBody>
      </p:sp>
      <p:sp>
        <p:nvSpPr>
          <p:cNvPr id="4" name="Content Placeholder 3"/>
          <p:cNvSpPr>
            <a:spLocks noGrp="1"/>
          </p:cNvSpPr>
          <p:nvPr>
            <p:ph sz="half" idx="2"/>
          </p:nvPr>
        </p:nvSpPr>
        <p:spPr>
          <a:xfrm>
            <a:off x="171452" y="2094324"/>
            <a:ext cx="1515071" cy="3804944"/>
          </a:xfrm>
        </p:spPr>
        <p:txBody>
          <a:bodyPr/>
          <a:lstStyle>
            <a:lvl1pPr>
              <a:defRPr sz="900"/>
            </a:lvl1pPr>
            <a:lvl2pPr>
              <a:defRPr sz="750"/>
            </a:lvl2pPr>
            <a:lvl3pPr>
              <a:defRPr sz="675"/>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741884" y="1478259"/>
            <a:ext cx="1515666" cy="616067"/>
          </a:xfrm>
        </p:spPr>
        <p:txBody>
          <a:bodyPr anchor="b"/>
          <a:lstStyle>
            <a:lvl1pPr marL="0" indent="0">
              <a:buNone/>
              <a:defRPr sz="900" b="1"/>
            </a:lvl1pPr>
            <a:lvl2pPr marL="171452" indent="0">
              <a:buNone/>
              <a:defRPr sz="750" b="1"/>
            </a:lvl2pPr>
            <a:lvl3pPr marL="342904" indent="0">
              <a:buNone/>
              <a:defRPr sz="675" b="1"/>
            </a:lvl3pPr>
            <a:lvl4pPr marL="514356" indent="0">
              <a:buNone/>
              <a:defRPr sz="600" b="1"/>
            </a:lvl4pPr>
            <a:lvl5pPr marL="685809" indent="0">
              <a:buNone/>
              <a:defRPr sz="600" b="1"/>
            </a:lvl5pPr>
            <a:lvl6pPr marL="857261" indent="0">
              <a:buNone/>
              <a:defRPr sz="600" b="1"/>
            </a:lvl6pPr>
            <a:lvl7pPr marL="1028713" indent="0">
              <a:buNone/>
              <a:defRPr sz="600" b="1"/>
            </a:lvl7pPr>
            <a:lvl8pPr marL="1200165" indent="0">
              <a:buNone/>
              <a:defRPr sz="600" b="1"/>
            </a:lvl8pPr>
            <a:lvl9pPr marL="1371617" indent="0">
              <a:buNone/>
              <a:defRPr sz="600" b="1"/>
            </a:lvl9pPr>
          </a:lstStyle>
          <a:p>
            <a:pPr lvl="0"/>
            <a:r>
              <a:rPr lang="en-US"/>
              <a:t>Click to edit Master text styles</a:t>
            </a:r>
          </a:p>
        </p:txBody>
      </p:sp>
      <p:sp>
        <p:nvSpPr>
          <p:cNvPr id="6" name="Content Placeholder 5"/>
          <p:cNvSpPr>
            <a:spLocks noGrp="1"/>
          </p:cNvSpPr>
          <p:nvPr>
            <p:ph sz="quarter" idx="4"/>
          </p:nvPr>
        </p:nvSpPr>
        <p:spPr>
          <a:xfrm>
            <a:off x="1741884" y="2094324"/>
            <a:ext cx="1515666" cy="3804944"/>
          </a:xfrm>
        </p:spPr>
        <p:txBody>
          <a:bodyPr/>
          <a:lstStyle>
            <a:lvl1pPr>
              <a:defRPr sz="900"/>
            </a:lvl1pPr>
            <a:lvl2pPr>
              <a:defRPr sz="750"/>
            </a:lvl2pPr>
            <a:lvl3pPr>
              <a:defRPr sz="675"/>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0883DC-7F3A-452F-96D0-32F1AB209F19}" type="datetime1">
              <a:rPr lang="en-US" smtClean="0"/>
              <a:t>6/6/2024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4303F-6CA3-42AF-8CC3-A25FA788E74F}" type="datetime1">
              <a:rPr lang="en-US" smtClean="0"/>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A0E53E-4A2E-4441-8119-1302413010F8}" type="datetime1">
              <a:rPr lang="en-US" smtClean="0"/>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450" y="262937"/>
            <a:ext cx="1128117" cy="1119011"/>
          </a:xfrm>
        </p:spPr>
        <p:txBody>
          <a:bodyPr anchor="b"/>
          <a:lstStyle>
            <a:lvl1pPr algn="l">
              <a:defRPr sz="750" b="1"/>
            </a:lvl1pPr>
          </a:lstStyle>
          <a:p>
            <a:r>
              <a:rPr lang="en-US"/>
              <a:t>Click to edit Master title style</a:t>
            </a:r>
          </a:p>
        </p:txBody>
      </p:sp>
      <p:sp>
        <p:nvSpPr>
          <p:cNvPr id="3" name="Content Placeholder 2"/>
          <p:cNvSpPr>
            <a:spLocks noGrp="1"/>
          </p:cNvSpPr>
          <p:nvPr>
            <p:ph idx="1"/>
          </p:nvPr>
        </p:nvSpPr>
        <p:spPr>
          <a:xfrm>
            <a:off x="1340644" y="262940"/>
            <a:ext cx="1916906" cy="5636331"/>
          </a:xfrm>
        </p:spPr>
        <p:txBody>
          <a:bodyPr/>
          <a:lstStyle>
            <a:lvl1pPr>
              <a:defRPr sz="1200"/>
            </a:lvl1pPr>
            <a:lvl2pPr>
              <a:defRPr sz="1050"/>
            </a:lvl2pPr>
            <a:lvl3pPr>
              <a:defRPr sz="900"/>
            </a:lvl3pPr>
            <a:lvl4pPr>
              <a:defRPr sz="750"/>
            </a:lvl4pPr>
            <a:lvl5pPr>
              <a:defRPr sz="750"/>
            </a:lvl5pPr>
            <a:lvl6pPr>
              <a:defRPr sz="750"/>
            </a:lvl6pPr>
            <a:lvl7pPr>
              <a:defRPr sz="750"/>
            </a:lvl7pPr>
            <a:lvl8pPr>
              <a:defRPr sz="750"/>
            </a:lvl8pPr>
            <a:lvl9pPr>
              <a:defRPr sz="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1450" y="1381951"/>
            <a:ext cx="1128117" cy="4517320"/>
          </a:xfrm>
        </p:spPr>
        <p:txBody>
          <a:bodyPr/>
          <a:lstStyle>
            <a:lvl1pPr marL="0" indent="0">
              <a:buNone/>
              <a:defRPr sz="525"/>
            </a:lvl1pPr>
            <a:lvl2pPr marL="171452" indent="0">
              <a:buNone/>
              <a:defRPr sz="450"/>
            </a:lvl2pPr>
            <a:lvl3pPr marL="342904" indent="0">
              <a:buNone/>
              <a:defRPr sz="375"/>
            </a:lvl3pPr>
            <a:lvl4pPr marL="514356" indent="0">
              <a:buNone/>
              <a:defRPr sz="338"/>
            </a:lvl4pPr>
            <a:lvl5pPr marL="685809" indent="0">
              <a:buNone/>
              <a:defRPr sz="338"/>
            </a:lvl5pPr>
            <a:lvl6pPr marL="857261" indent="0">
              <a:buNone/>
              <a:defRPr sz="338"/>
            </a:lvl6pPr>
            <a:lvl7pPr marL="1028713" indent="0">
              <a:buNone/>
              <a:defRPr sz="338"/>
            </a:lvl7pPr>
            <a:lvl8pPr marL="1200165" indent="0">
              <a:buNone/>
              <a:defRPr sz="338"/>
            </a:lvl8pPr>
            <a:lvl9pPr marL="1371617" indent="0">
              <a:buNone/>
              <a:defRPr sz="338"/>
            </a:lvl9pPr>
          </a:lstStyle>
          <a:p>
            <a:pPr lvl="0"/>
            <a:r>
              <a:rPr lang="en-US"/>
              <a:t>Click to edit Master text styles</a:t>
            </a:r>
          </a:p>
        </p:txBody>
      </p:sp>
      <p:sp>
        <p:nvSpPr>
          <p:cNvPr id="5" name="Date Placeholder 4"/>
          <p:cNvSpPr>
            <a:spLocks noGrp="1"/>
          </p:cNvSpPr>
          <p:nvPr>
            <p:ph type="dt" sz="half" idx="10"/>
          </p:nvPr>
        </p:nvSpPr>
        <p:spPr/>
        <p:txBody>
          <a:bodyPr/>
          <a:lstStyle/>
          <a:p>
            <a:fld id="{220A4F12-B593-4945-944D-ACC51DB951AD}" type="datetime1">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2108" y="4622800"/>
            <a:ext cx="2057400" cy="545748"/>
          </a:xfrm>
        </p:spPr>
        <p:txBody>
          <a:bodyPr anchor="b"/>
          <a:lstStyle>
            <a:lvl1pPr algn="l">
              <a:defRPr sz="750" b="1"/>
            </a:lvl1pPr>
          </a:lstStyle>
          <a:p>
            <a:r>
              <a:rPr lang="en-US"/>
              <a:t>Click to edit Master title style</a:t>
            </a:r>
          </a:p>
        </p:txBody>
      </p:sp>
      <p:sp>
        <p:nvSpPr>
          <p:cNvPr id="3" name="Picture Placeholder 2"/>
          <p:cNvSpPr>
            <a:spLocks noGrp="1"/>
          </p:cNvSpPr>
          <p:nvPr>
            <p:ph type="pic" idx="1"/>
          </p:nvPr>
        </p:nvSpPr>
        <p:spPr>
          <a:xfrm>
            <a:off x="672108" y="590080"/>
            <a:ext cx="2057400" cy="3962400"/>
          </a:xfrm>
        </p:spPr>
        <p:txBody>
          <a:bodyPr/>
          <a:lstStyle>
            <a:lvl1pPr marL="0" indent="0">
              <a:buNone/>
              <a:defRPr sz="1200"/>
            </a:lvl1pPr>
            <a:lvl2pPr marL="171452" indent="0">
              <a:buNone/>
              <a:defRPr sz="1050"/>
            </a:lvl2pPr>
            <a:lvl3pPr marL="342904" indent="0">
              <a:buNone/>
              <a:defRPr sz="900"/>
            </a:lvl3pPr>
            <a:lvl4pPr marL="514356" indent="0">
              <a:buNone/>
              <a:defRPr sz="750"/>
            </a:lvl4pPr>
            <a:lvl5pPr marL="685809" indent="0">
              <a:buNone/>
              <a:defRPr sz="750"/>
            </a:lvl5pPr>
            <a:lvl6pPr marL="857261" indent="0">
              <a:buNone/>
              <a:defRPr sz="750"/>
            </a:lvl6pPr>
            <a:lvl7pPr marL="1028713" indent="0">
              <a:buNone/>
              <a:defRPr sz="750"/>
            </a:lvl7pPr>
            <a:lvl8pPr marL="1200165" indent="0">
              <a:buNone/>
              <a:defRPr sz="750"/>
            </a:lvl8pPr>
            <a:lvl9pPr marL="1371617" indent="0">
              <a:buNone/>
              <a:defRPr sz="750"/>
            </a:lvl9pPr>
          </a:lstStyle>
          <a:p>
            <a:endParaRPr lang="en-US"/>
          </a:p>
        </p:txBody>
      </p:sp>
      <p:sp>
        <p:nvSpPr>
          <p:cNvPr id="4" name="Text Placeholder 3"/>
          <p:cNvSpPr>
            <a:spLocks noGrp="1"/>
          </p:cNvSpPr>
          <p:nvPr>
            <p:ph type="body" sz="half" idx="2"/>
          </p:nvPr>
        </p:nvSpPr>
        <p:spPr>
          <a:xfrm>
            <a:off x="672108" y="5168548"/>
            <a:ext cx="2057400" cy="775052"/>
          </a:xfrm>
        </p:spPr>
        <p:txBody>
          <a:bodyPr/>
          <a:lstStyle>
            <a:lvl1pPr marL="0" indent="0">
              <a:buNone/>
              <a:defRPr sz="525"/>
            </a:lvl1pPr>
            <a:lvl2pPr marL="171452" indent="0">
              <a:buNone/>
              <a:defRPr sz="450"/>
            </a:lvl2pPr>
            <a:lvl3pPr marL="342904" indent="0">
              <a:buNone/>
              <a:defRPr sz="375"/>
            </a:lvl3pPr>
            <a:lvl4pPr marL="514356" indent="0">
              <a:buNone/>
              <a:defRPr sz="338"/>
            </a:lvl4pPr>
            <a:lvl5pPr marL="685809" indent="0">
              <a:buNone/>
              <a:defRPr sz="338"/>
            </a:lvl5pPr>
            <a:lvl6pPr marL="857261" indent="0">
              <a:buNone/>
              <a:defRPr sz="338"/>
            </a:lvl6pPr>
            <a:lvl7pPr marL="1028713" indent="0">
              <a:buNone/>
              <a:defRPr sz="338"/>
            </a:lvl7pPr>
            <a:lvl8pPr marL="1200165" indent="0">
              <a:buNone/>
              <a:defRPr sz="338"/>
            </a:lvl8pPr>
            <a:lvl9pPr marL="1371617" indent="0">
              <a:buNone/>
              <a:defRPr sz="338"/>
            </a:lvl9pPr>
          </a:lstStyle>
          <a:p>
            <a:pPr lvl="0"/>
            <a:r>
              <a:rPr lang="en-US"/>
              <a:t>Click to edit Master text styles</a:t>
            </a:r>
          </a:p>
        </p:txBody>
      </p:sp>
      <p:sp>
        <p:nvSpPr>
          <p:cNvPr id="5" name="Date Placeholder 4"/>
          <p:cNvSpPr>
            <a:spLocks noGrp="1"/>
          </p:cNvSpPr>
          <p:nvPr>
            <p:ph type="dt" sz="half" idx="10"/>
          </p:nvPr>
        </p:nvSpPr>
        <p:spPr/>
        <p:txBody>
          <a:bodyPr/>
          <a:lstStyle/>
          <a:p>
            <a:fld id="{ED8CDF24-6374-434A-866A-4C6D80F94F08}" type="datetime1">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64466"/>
            <a:ext cx="3086100" cy="110066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1450" y="1540936"/>
            <a:ext cx="3086100" cy="43583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71450" y="6120930"/>
            <a:ext cx="800100" cy="351602"/>
          </a:xfrm>
          <a:prstGeom prst="rect">
            <a:avLst/>
          </a:prstGeom>
        </p:spPr>
        <p:txBody>
          <a:bodyPr vert="horz" lIns="91440" tIns="45720" rIns="91440" bIns="45720" rtlCol="0" anchor="ctr"/>
          <a:lstStyle>
            <a:lvl1pPr algn="l">
              <a:defRPr sz="450">
                <a:solidFill>
                  <a:schemeClr val="tx1">
                    <a:tint val="75000"/>
                  </a:schemeClr>
                </a:solidFill>
              </a:defRPr>
            </a:lvl1pPr>
          </a:lstStyle>
          <a:p>
            <a:fld id="{E03D1CF6-70FC-4420-8D42-39B7EDB92594}" type="datetime1">
              <a:rPr lang="en-US" smtClean="0"/>
              <a:t>6/6/2024</a:t>
            </a:fld>
            <a:endParaRPr lang="en-US"/>
          </a:p>
        </p:txBody>
      </p:sp>
      <p:sp>
        <p:nvSpPr>
          <p:cNvPr id="5" name="Footer Placeholder 4"/>
          <p:cNvSpPr>
            <a:spLocks noGrp="1"/>
          </p:cNvSpPr>
          <p:nvPr>
            <p:ph type="ftr" sz="quarter" idx="3"/>
          </p:nvPr>
        </p:nvSpPr>
        <p:spPr>
          <a:xfrm>
            <a:off x="1171575" y="6120930"/>
            <a:ext cx="1085850" cy="351602"/>
          </a:xfrm>
          <a:prstGeom prst="rect">
            <a:avLst/>
          </a:prstGeom>
        </p:spPr>
        <p:txBody>
          <a:bodyPr vert="horz" lIns="91440" tIns="45720" rIns="91440" bIns="45720" rtlCol="0" anchor="ctr"/>
          <a:lstStyle>
            <a:lvl1pPr algn="ctr">
              <a:defRPr sz="4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457450" y="6120930"/>
            <a:ext cx="800100" cy="351602"/>
          </a:xfrm>
          <a:prstGeom prst="rect">
            <a:avLst/>
          </a:prstGeom>
        </p:spPr>
        <p:txBody>
          <a:bodyPr vert="horz" lIns="91440" tIns="45720" rIns="91440" bIns="45720" rtlCol="0" anchor="ctr"/>
          <a:lstStyle>
            <a:lvl1pPr algn="r">
              <a:defRPr sz="45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342904" rtl="0" eaLnBrk="1" latinLnBrk="0" hangingPunct="1">
        <a:spcBef>
          <a:spcPct val="0"/>
        </a:spcBef>
        <a:buNone/>
        <a:defRPr sz="1650" kern="1200">
          <a:solidFill>
            <a:schemeClr val="tx1"/>
          </a:solidFill>
          <a:latin typeface="+mj-lt"/>
          <a:ea typeface="+mj-ea"/>
          <a:cs typeface="+mj-cs"/>
        </a:defRPr>
      </a:lvl1pPr>
    </p:titleStyle>
    <p:bodyStyle>
      <a:lvl1pPr marL="128590" indent="-128590" algn="l" defTabSz="342904" rtl="0" eaLnBrk="1" latinLnBrk="0" hangingPunct="1">
        <a:spcBef>
          <a:spcPct val="20000"/>
        </a:spcBef>
        <a:buFont typeface="Arial" pitchFamily="34" charset="0"/>
        <a:buChar char="•"/>
        <a:defRPr sz="1200" kern="1200">
          <a:solidFill>
            <a:schemeClr val="tx1"/>
          </a:solidFill>
          <a:latin typeface="+mn-lt"/>
          <a:ea typeface="+mn-ea"/>
          <a:cs typeface="+mn-cs"/>
        </a:defRPr>
      </a:lvl1pPr>
      <a:lvl2pPr marL="278610" indent="-107157" algn="l" defTabSz="342904" rtl="0" eaLnBrk="1" latinLnBrk="0" hangingPunct="1">
        <a:spcBef>
          <a:spcPct val="20000"/>
        </a:spcBef>
        <a:buFont typeface="Arial" pitchFamily="34" charset="0"/>
        <a:buChar char="–"/>
        <a:defRPr sz="1050" kern="1200">
          <a:solidFill>
            <a:schemeClr val="tx1"/>
          </a:solidFill>
          <a:latin typeface="+mn-lt"/>
          <a:ea typeface="+mn-ea"/>
          <a:cs typeface="+mn-cs"/>
        </a:defRPr>
      </a:lvl2pPr>
      <a:lvl3pPr marL="428630" indent="-85726" algn="l" defTabSz="342904" rtl="0" eaLnBrk="1" latinLnBrk="0" hangingPunct="1">
        <a:spcBef>
          <a:spcPct val="20000"/>
        </a:spcBef>
        <a:buFont typeface="Arial" pitchFamily="34" charset="0"/>
        <a:buChar char="•"/>
        <a:defRPr sz="900" kern="1200">
          <a:solidFill>
            <a:schemeClr val="tx1"/>
          </a:solidFill>
          <a:latin typeface="+mn-lt"/>
          <a:ea typeface="+mn-ea"/>
          <a:cs typeface="+mn-cs"/>
        </a:defRPr>
      </a:lvl3pPr>
      <a:lvl4pPr marL="600083" indent="-85726" algn="l" defTabSz="342904" rtl="0" eaLnBrk="1" latinLnBrk="0" hangingPunct="1">
        <a:spcBef>
          <a:spcPct val="20000"/>
        </a:spcBef>
        <a:buFont typeface="Arial" pitchFamily="34" charset="0"/>
        <a:buChar char="–"/>
        <a:defRPr sz="750" kern="1200">
          <a:solidFill>
            <a:schemeClr val="tx1"/>
          </a:solidFill>
          <a:latin typeface="+mn-lt"/>
          <a:ea typeface="+mn-ea"/>
          <a:cs typeface="+mn-cs"/>
        </a:defRPr>
      </a:lvl4pPr>
      <a:lvl5pPr marL="771535" indent="-85726" algn="l" defTabSz="342904" rtl="0" eaLnBrk="1" latinLnBrk="0" hangingPunct="1">
        <a:spcBef>
          <a:spcPct val="20000"/>
        </a:spcBef>
        <a:buFont typeface="Arial" pitchFamily="34" charset="0"/>
        <a:buChar char="»"/>
        <a:defRPr sz="750" kern="1200">
          <a:solidFill>
            <a:schemeClr val="tx1"/>
          </a:solidFill>
          <a:latin typeface="+mn-lt"/>
          <a:ea typeface="+mn-ea"/>
          <a:cs typeface="+mn-cs"/>
        </a:defRPr>
      </a:lvl5pPr>
      <a:lvl6pPr marL="942987" indent="-85726" algn="l" defTabSz="342904" rtl="0" eaLnBrk="1" latinLnBrk="0" hangingPunct="1">
        <a:spcBef>
          <a:spcPct val="20000"/>
        </a:spcBef>
        <a:buFont typeface="Arial" pitchFamily="34" charset="0"/>
        <a:buChar char="•"/>
        <a:defRPr sz="750" kern="1200">
          <a:solidFill>
            <a:schemeClr val="tx1"/>
          </a:solidFill>
          <a:latin typeface="+mn-lt"/>
          <a:ea typeface="+mn-ea"/>
          <a:cs typeface="+mn-cs"/>
        </a:defRPr>
      </a:lvl6pPr>
      <a:lvl7pPr marL="1114439" indent="-85726" algn="l" defTabSz="342904" rtl="0" eaLnBrk="1" latinLnBrk="0" hangingPunct="1">
        <a:spcBef>
          <a:spcPct val="20000"/>
        </a:spcBef>
        <a:buFont typeface="Arial" pitchFamily="34" charset="0"/>
        <a:buChar char="•"/>
        <a:defRPr sz="750" kern="1200">
          <a:solidFill>
            <a:schemeClr val="tx1"/>
          </a:solidFill>
          <a:latin typeface="+mn-lt"/>
          <a:ea typeface="+mn-ea"/>
          <a:cs typeface="+mn-cs"/>
        </a:defRPr>
      </a:lvl7pPr>
      <a:lvl8pPr marL="1285891" indent="-85726" algn="l" defTabSz="342904" rtl="0" eaLnBrk="1" latinLnBrk="0" hangingPunct="1">
        <a:spcBef>
          <a:spcPct val="20000"/>
        </a:spcBef>
        <a:buFont typeface="Arial" pitchFamily="34" charset="0"/>
        <a:buChar char="•"/>
        <a:defRPr sz="750" kern="1200">
          <a:solidFill>
            <a:schemeClr val="tx1"/>
          </a:solidFill>
          <a:latin typeface="+mn-lt"/>
          <a:ea typeface="+mn-ea"/>
          <a:cs typeface="+mn-cs"/>
        </a:defRPr>
      </a:lvl8pPr>
      <a:lvl9pPr marL="1457343" indent="-85726" algn="l" defTabSz="342904" rtl="0" eaLnBrk="1" latinLnBrk="0" hangingPunct="1">
        <a:spcBef>
          <a:spcPct val="20000"/>
        </a:spcBef>
        <a:buFont typeface="Arial" pitchFamily="34" charset="0"/>
        <a:buChar char="•"/>
        <a:defRPr sz="750" kern="1200">
          <a:solidFill>
            <a:schemeClr val="tx1"/>
          </a:solidFill>
          <a:latin typeface="+mn-lt"/>
          <a:ea typeface="+mn-ea"/>
          <a:cs typeface="+mn-cs"/>
        </a:defRPr>
      </a:lvl9pPr>
    </p:bodyStyle>
    <p:otherStyle>
      <a:defPPr>
        <a:defRPr lang="en-US"/>
      </a:defPPr>
      <a:lvl1pPr marL="0" algn="l" defTabSz="342904" rtl="0" eaLnBrk="1" latinLnBrk="0" hangingPunct="1">
        <a:defRPr sz="675" kern="1200">
          <a:solidFill>
            <a:schemeClr val="tx1"/>
          </a:solidFill>
          <a:latin typeface="+mn-lt"/>
          <a:ea typeface="+mn-ea"/>
          <a:cs typeface="+mn-cs"/>
        </a:defRPr>
      </a:lvl1pPr>
      <a:lvl2pPr marL="171452" algn="l" defTabSz="342904" rtl="0" eaLnBrk="1" latinLnBrk="0" hangingPunct="1">
        <a:defRPr sz="675" kern="1200">
          <a:solidFill>
            <a:schemeClr val="tx1"/>
          </a:solidFill>
          <a:latin typeface="+mn-lt"/>
          <a:ea typeface="+mn-ea"/>
          <a:cs typeface="+mn-cs"/>
        </a:defRPr>
      </a:lvl2pPr>
      <a:lvl3pPr marL="342904" algn="l" defTabSz="342904" rtl="0" eaLnBrk="1" latinLnBrk="0" hangingPunct="1">
        <a:defRPr sz="675" kern="1200">
          <a:solidFill>
            <a:schemeClr val="tx1"/>
          </a:solidFill>
          <a:latin typeface="+mn-lt"/>
          <a:ea typeface="+mn-ea"/>
          <a:cs typeface="+mn-cs"/>
        </a:defRPr>
      </a:lvl3pPr>
      <a:lvl4pPr marL="514356" algn="l" defTabSz="342904" rtl="0" eaLnBrk="1" latinLnBrk="0" hangingPunct="1">
        <a:defRPr sz="675" kern="1200">
          <a:solidFill>
            <a:schemeClr val="tx1"/>
          </a:solidFill>
          <a:latin typeface="+mn-lt"/>
          <a:ea typeface="+mn-ea"/>
          <a:cs typeface="+mn-cs"/>
        </a:defRPr>
      </a:lvl4pPr>
      <a:lvl5pPr marL="685809" algn="l" defTabSz="342904" rtl="0" eaLnBrk="1" latinLnBrk="0" hangingPunct="1">
        <a:defRPr sz="675" kern="1200">
          <a:solidFill>
            <a:schemeClr val="tx1"/>
          </a:solidFill>
          <a:latin typeface="+mn-lt"/>
          <a:ea typeface="+mn-ea"/>
          <a:cs typeface="+mn-cs"/>
        </a:defRPr>
      </a:lvl5pPr>
      <a:lvl6pPr marL="857261" algn="l" defTabSz="342904" rtl="0" eaLnBrk="1" latinLnBrk="0" hangingPunct="1">
        <a:defRPr sz="675" kern="1200">
          <a:solidFill>
            <a:schemeClr val="tx1"/>
          </a:solidFill>
          <a:latin typeface="+mn-lt"/>
          <a:ea typeface="+mn-ea"/>
          <a:cs typeface="+mn-cs"/>
        </a:defRPr>
      </a:lvl6pPr>
      <a:lvl7pPr marL="1028713" algn="l" defTabSz="342904" rtl="0" eaLnBrk="1" latinLnBrk="0" hangingPunct="1">
        <a:defRPr sz="675" kern="1200">
          <a:solidFill>
            <a:schemeClr val="tx1"/>
          </a:solidFill>
          <a:latin typeface="+mn-lt"/>
          <a:ea typeface="+mn-ea"/>
          <a:cs typeface="+mn-cs"/>
        </a:defRPr>
      </a:lvl7pPr>
      <a:lvl8pPr marL="1200165" algn="l" defTabSz="342904" rtl="0" eaLnBrk="1" latinLnBrk="0" hangingPunct="1">
        <a:defRPr sz="675" kern="1200">
          <a:solidFill>
            <a:schemeClr val="tx1"/>
          </a:solidFill>
          <a:latin typeface="+mn-lt"/>
          <a:ea typeface="+mn-ea"/>
          <a:cs typeface="+mn-cs"/>
        </a:defRPr>
      </a:lvl8pPr>
      <a:lvl9pPr marL="1371617" algn="l" defTabSz="342904" rtl="0" eaLnBrk="1" latinLnBrk="0" hangingPunct="1">
        <a:defRPr sz="6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264467"/>
            <a:ext cx="3086100" cy="110066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1450" y="1540935"/>
            <a:ext cx="3086100" cy="43583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71450" y="6120930"/>
            <a:ext cx="800100" cy="351602"/>
          </a:xfrm>
          <a:prstGeom prst="rect">
            <a:avLst/>
          </a:prstGeom>
        </p:spPr>
        <p:txBody>
          <a:bodyPr vert="horz" lIns="91440" tIns="45720" rIns="91440" bIns="45720" rtlCol="0" anchor="ctr"/>
          <a:lstStyle>
            <a:lvl1pPr algn="l">
              <a:defRPr sz="366">
                <a:solidFill>
                  <a:schemeClr val="tx1">
                    <a:tint val="75000"/>
                  </a:schemeClr>
                </a:solidFill>
              </a:defRPr>
            </a:lvl1pPr>
          </a:lstStyle>
          <a:p>
            <a:fld id="{D129A5C2-132B-4EEC-8240-C951AB85B9AF}" type="datetime1">
              <a:rPr lang="en-US" smtClean="0"/>
              <a:t>6/6/2024</a:t>
            </a:fld>
            <a:endParaRPr lang="en-US"/>
          </a:p>
        </p:txBody>
      </p:sp>
      <p:sp>
        <p:nvSpPr>
          <p:cNvPr id="5" name="Footer Placeholder 4"/>
          <p:cNvSpPr>
            <a:spLocks noGrp="1"/>
          </p:cNvSpPr>
          <p:nvPr>
            <p:ph type="ftr" sz="quarter" idx="3"/>
          </p:nvPr>
        </p:nvSpPr>
        <p:spPr>
          <a:xfrm>
            <a:off x="1171576" y="6120930"/>
            <a:ext cx="1085850" cy="351602"/>
          </a:xfrm>
          <a:prstGeom prst="rect">
            <a:avLst/>
          </a:prstGeom>
        </p:spPr>
        <p:txBody>
          <a:bodyPr vert="horz" lIns="91440" tIns="45720" rIns="91440" bIns="45720" rtlCol="0" anchor="ctr"/>
          <a:lstStyle>
            <a:lvl1pPr algn="ctr">
              <a:defRPr sz="36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457450" y="6120930"/>
            <a:ext cx="800100" cy="351602"/>
          </a:xfrm>
          <a:prstGeom prst="rect">
            <a:avLst/>
          </a:prstGeom>
        </p:spPr>
        <p:txBody>
          <a:bodyPr vert="horz" lIns="91440" tIns="45720" rIns="91440" bIns="45720" rtlCol="0" anchor="ctr"/>
          <a:lstStyle>
            <a:lvl1pPr algn="r">
              <a:defRPr sz="366">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2424025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278623" rtl="0" eaLnBrk="1" latinLnBrk="0" hangingPunct="1">
        <a:spcBef>
          <a:spcPct val="0"/>
        </a:spcBef>
        <a:buNone/>
        <a:defRPr sz="1341" kern="1200">
          <a:solidFill>
            <a:schemeClr val="tx1"/>
          </a:solidFill>
          <a:latin typeface="+mj-lt"/>
          <a:ea typeface="+mj-ea"/>
          <a:cs typeface="+mj-cs"/>
        </a:defRPr>
      </a:lvl1pPr>
    </p:titleStyle>
    <p:bodyStyle>
      <a:lvl1pPr marL="104484" indent="-104484" algn="l" defTabSz="278623" rtl="0" eaLnBrk="1" latinLnBrk="0" hangingPunct="1">
        <a:spcBef>
          <a:spcPct val="20000"/>
        </a:spcBef>
        <a:buFont typeface="Arial" pitchFamily="34" charset="0"/>
        <a:buChar char="•"/>
        <a:defRPr sz="975" kern="1200">
          <a:solidFill>
            <a:schemeClr val="tx1"/>
          </a:solidFill>
          <a:latin typeface="+mn-lt"/>
          <a:ea typeface="+mn-ea"/>
          <a:cs typeface="+mn-cs"/>
        </a:defRPr>
      </a:lvl1pPr>
      <a:lvl2pPr marL="226381" indent="-87070" algn="l" defTabSz="278623" rtl="0" eaLnBrk="1" latinLnBrk="0" hangingPunct="1">
        <a:spcBef>
          <a:spcPct val="20000"/>
        </a:spcBef>
        <a:buFont typeface="Arial" pitchFamily="34" charset="0"/>
        <a:buChar char="–"/>
        <a:defRPr sz="853" kern="1200">
          <a:solidFill>
            <a:schemeClr val="tx1"/>
          </a:solidFill>
          <a:latin typeface="+mn-lt"/>
          <a:ea typeface="+mn-ea"/>
          <a:cs typeface="+mn-cs"/>
        </a:defRPr>
      </a:lvl2pPr>
      <a:lvl3pPr marL="348280" indent="-69656" algn="l" defTabSz="278623" rtl="0" eaLnBrk="1" latinLnBrk="0" hangingPunct="1">
        <a:spcBef>
          <a:spcPct val="20000"/>
        </a:spcBef>
        <a:buFont typeface="Arial" pitchFamily="34" charset="0"/>
        <a:buChar char="•"/>
        <a:defRPr sz="731" kern="1200">
          <a:solidFill>
            <a:schemeClr val="tx1"/>
          </a:solidFill>
          <a:latin typeface="+mn-lt"/>
          <a:ea typeface="+mn-ea"/>
          <a:cs typeface="+mn-cs"/>
        </a:defRPr>
      </a:lvl3pPr>
      <a:lvl4pPr marL="487591" indent="-69656" algn="l" defTabSz="278623" rtl="0" eaLnBrk="1" latinLnBrk="0" hangingPunct="1">
        <a:spcBef>
          <a:spcPct val="20000"/>
        </a:spcBef>
        <a:buFont typeface="Arial" pitchFamily="34" charset="0"/>
        <a:buChar char="–"/>
        <a:defRPr sz="609" kern="1200">
          <a:solidFill>
            <a:schemeClr val="tx1"/>
          </a:solidFill>
          <a:latin typeface="+mn-lt"/>
          <a:ea typeface="+mn-ea"/>
          <a:cs typeface="+mn-cs"/>
        </a:defRPr>
      </a:lvl4pPr>
      <a:lvl5pPr marL="626903" indent="-69656" algn="l" defTabSz="278623" rtl="0" eaLnBrk="1" latinLnBrk="0" hangingPunct="1">
        <a:spcBef>
          <a:spcPct val="20000"/>
        </a:spcBef>
        <a:buFont typeface="Arial" pitchFamily="34" charset="0"/>
        <a:buChar char="»"/>
        <a:defRPr sz="609" kern="1200">
          <a:solidFill>
            <a:schemeClr val="tx1"/>
          </a:solidFill>
          <a:latin typeface="+mn-lt"/>
          <a:ea typeface="+mn-ea"/>
          <a:cs typeface="+mn-cs"/>
        </a:defRPr>
      </a:lvl5pPr>
      <a:lvl6pPr marL="766215" indent="-69656" algn="l" defTabSz="278623" rtl="0" eaLnBrk="1" latinLnBrk="0" hangingPunct="1">
        <a:spcBef>
          <a:spcPct val="20000"/>
        </a:spcBef>
        <a:buFont typeface="Arial" pitchFamily="34" charset="0"/>
        <a:buChar char="•"/>
        <a:defRPr sz="609" kern="1200">
          <a:solidFill>
            <a:schemeClr val="tx1"/>
          </a:solidFill>
          <a:latin typeface="+mn-lt"/>
          <a:ea typeface="+mn-ea"/>
          <a:cs typeface="+mn-cs"/>
        </a:defRPr>
      </a:lvl6pPr>
      <a:lvl7pPr marL="905526" indent="-69656" algn="l" defTabSz="278623" rtl="0" eaLnBrk="1" latinLnBrk="0" hangingPunct="1">
        <a:spcBef>
          <a:spcPct val="20000"/>
        </a:spcBef>
        <a:buFont typeface="Arial" pitchFamily="34" charset="0"/>
        <a:buChar char="•"/>
        <a:defRPr sz="609" kern="1200">
          <a:solidFill>
            <a:schemeClr val="tx1"/>
          </a:solidFill>
          <a:latin typeface="+mn-lt"/>
          <a:ea typeface="+mn-ea"/>
          <a:cs typeface="+mn-cs"/>
        </a:defRPr>
      </a:lvl7pPr>
      <a:lvl8pPr marL="1044838" indent="-69656" algn="l" defTabSz="278623" rtl="0" eaLnBrk="1" latinLnBrk="0" hangingPunct="1">
        <a:spcBef>
          <a:spcPct val="20000"/>
        </a:spcBef>
        <a:buFont typeface="Arial" pitchFamily="34" charset="0"/>
        <a:buChar char="•"/>
        <a:defRPr sz="609" kern="1200">
          <a:solidFill>
            <a:schemeClr val="tx1"/>
          </a:solidFill>
          <a:latin typeface="+mn-lt"/>
          <a:ea typeface="+mn-ea"/>
          <a:cs typeface="+mn-cs"/>
        </a:defRPr>
      </a:lvl8pPr>
      <a:lvl9pPr marL="1184150" indent="-69656" algn="l" defTabSz="278623" rtl="0" eaLnBrk="1" latinLnBrk="0" hangingPunct="1">
        <a:spcBef>
          <a:spcPct val="20000"/>
        </a:spcBef>
        <a:buFont typeface="Arial" pitchFamily="34" charset="0"/>
        <a:buChar char="•"/>
        <a:defRPr sz="609" kern="1200">
          <a:solidFill>
            <a:schemeClr val="tx1"/>
          </a:solidFill>
          <a:latin typeface="+mn-lt"/>
          <a:ea typeface="+mn-ea"/>
          <a:cs typeface="+mn-cs"/>
        </a:defRPr>
      </a:lvl9pPr>
    </p:bodyStyle>
    <p:otherStyle>
      <a:defPPr>
        <a:defRPr lang="en-US"/>
      </a:defPPr>
      <a:lvl1pPr marL="0" algn="l" defTabSz="278623" rtl="0" eaLnBrk="1" latinLnBrk="0" hangingPunct="1">
        <a:defRPr sz="549" kern="1200">
          <a:solidFill>
            <a:schemeClr val="tx1"/>
          </a:solidFill>
          <a:latin typeface="+mn-lt"/>
          <a:ea typeface="+mn-ea"/>
          <a:cs typeface="+mn-cs"/>
        </a:defRPr>
      </a:lvl1pPr>
      <a:lvl2pPr marL="139312" algn="l" defTabSz="278623" rtl="0" eaLnBrk="1" latinLnBrk="0" hangingPunct="1">
        <a:defRPr sz="549" kern="1200">
          <a:solidFill>
            <a:schemeClr val="tx1"/>
          </a:solidFill>
          <a:latin typeface="+mn-lt"/>
          <a:ea typeface="+mn-ea"/>
          <a:cs typeface="+mn-cs"/>
        </a:defRPr>
      </a:lvl2pPr>
      <a:lvl3pPr marL="278623" algn="l" defTabSz="278623" rtl="0" eaLnBrk="1" latinLnBrk="0" hangingPunct="1">
        <a:defRPr sz="549" kern="1200">
          <a:solidFill>
            <a:schemeClr val="tx1"/>
          </a:solidFill>
          <a:latin typeface="+mn-lt"/>
          <a:ea typeface="+mn-ea"/>
          <a:cs typeface="+mn-cs"/>
        </a:defRPr>
      </a:lvl3pPr>
      <a:lvl4pPr marL="417935" algn="l" defTabSz="278623" rtl="0" eaLnBrk="1" latinLnBrk="0" hangingPunct="1">
        <a:defRPr sz="549" kern="1200">
          <a:solidFill>
            <a:schemeClr val="tx1"/>
          </a:solidFill>
          <a:latin typeface="+mn-lt"/>
          <a:ea typeface="+mn-ea"/>
          <a:cs typeface="+mn-cs"/>
        </a:defRPr>
      </a:lvl4pPr>
      <a:lvl5pPr marL="557247" algn="l" defTabSz="278623" rtl="0" eaLnBrk="1" latinLnBrk="0" hangingPunct="1">
        <a:defRPr sz="549" kern="1200">
          <a:solidFill>
            <a:schemeClr val="tx1"/>
          </a:solidFill>
          <a:latin typeface="+mn-lt"/>
          <a:ea typeface="+mn-ea"/>
          <a:cs typeface="+mn-cs"/>
        </a:defRPr>
      </a:lvl5pPr>
      <a:lvl6pPr marL="696558" algn="l" defTabSz="278623" rtl="0" eaLnBrk="1" latinLnBrk="0" hangingPunct="1">
        <a:defRPr sz="549" kern="1200">
          <a:solidFill>
            <a:schemeClr val="tx1"/>
          </a:solidFill>
          <a:latin typeface="+mn-lt"/>
          <a:ea typeface="+mn-ea"/>
          <a:cs typeface="+mn-cs"/>
        </a:defRPr>
      </a:lvl6pPr>
      <a:lvl7pPr marL="835870" algn="l" defTabSz="278623" rtl="0" eaLnBrk="1" latinLnBrk="0" hangingPunct="1">
        <a:defRPr sz="549" kern="1200">
          <a:solidFill>
            <a:schemeClr val="tx1"/>
          </a:solidFill>
          <a:latin typeface="+mn-lt"/>
          <a:ea typeface="+mn-ea"/>
          <a:cs typeface="+mn-cs"/>
        </a:defRPr>
      </a:lvl7pPr>
      <a:lvl8pPr marL="975182" algn="l" defTabSz="278623" rtl="0" eaLnBrk="1" latinLnBrk="0" hangingPunct="1">
        <a:defRPr sz="549" kern="1200">
          <a:solidFill>
            <a:schemeClr val="tx1"/>
          </a:solidFill>
          <a:latin typeface="+mn-lt"/>
          <a:ea typeface="+mn-ea"/>
          <a:cs typeface="+mn-cs"/>
        </a:defRPr>
      </a:lvl8pPr>
      <a:lvl9pPr marL="1114494" algn="l" defTabSz="278623" rtl="0" eaLnBrk="1" latinLnBrk="0" hangingPunct="1">
        <a:defRPr sz="5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image" Target="../media/image15.png"/><Relationship Id="rId16" Type="http://schemas.openxmlformats.org/officeDocument/2006/relationships/diagramColors" Target="../diagrams/colors6.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blog.hotelpontaverde.com.br/" TargetMode="External"/><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https://blog.brisahoteis.com.br/"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hoteljatiuca.com.br/maceio" TargetMode="Externa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www.dallonder.com.b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www.hyatt.com/grand-hyatt/en-US/riogh-grand-hyatt-rio-de-janeiro/meetings" TargetMode="Externa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ritzeventos.com.br/"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hyperlink" Target="https://www.hoteljatiuca.com.br/oresort" TargetMode="Externa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hyperlink" Target="https://maceioparaeventos.com.br/360/space/Centro-de-Convencoes-de-Maceio" TargetMode="Externa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maceioparaeventos.com.br/"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linklist.bio/AtlanticSuite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www.dallonder.com.br/" TargetMode="External"/><Relationship Id="rId3" Type="http://schemas.openxmlformats.org/officeDocument/2006/relationships/hyperlink" Target="http://plone.ufpb.br/secretariado/contents/documentos/ABNT16004_classificaodeeventos.pdf" TargetMode="External"/><Relationship Id="rId7" Type="http://schemas.openxmlformats.org/officeDocument/2006/relationships/hyperlink" Target="https://gramadotur.rs.gov.br/eventos/"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costao.com.br/" TargetMode="External"/><Relationship Id="rId11" Type="http://schemas.openxmlformats.org/officeDocument/2006/relationships/hyperlink" Target="https://www.hoteljatiuca.com.br/maceio" TargetMode="External"/><Relationship Id="rId5" Type="http://schemas.openxmlformats.org/officeDocument/2006/relationships/hyperlink" Target="https://blog.brisahoteis.com.br/" TargetMode="External"/><Relationship Id="rId10" Type="http://schemas.openxmlformats.org/officeDocument/2006/relationships/hyperlink" Target="https://ritzeventos.com.br/" TargetMode="External"/><Relationship Id="rId4" Type="http://schemas.openxmlformats.org/officeDocument/2006/relationships/hyperlink" Target="https://www.bwpremiermaceio.com.br/" TargetMode="External"/><Relationship Id="rId9" Type="http://schemas.openxmlformats.org/officeDocument/2006/relationships/hyperlink" Target="https://blog.hotelpontaverde.com.br/"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kempinski.com/en/events"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online.fliphtml5.com/phdo/hskd/#p=5" TargetMode="External"/><Relationship Id="rId5" Type="http://schemas.openxmlformats.org/officeDocument/2006/relationships/hyperlink" Target="https://www.linkedin.com/company/macei%C3%B3-mar-hotel/about/" TargetMode="External"/><Relationship Id="rId4" Type="http://schemas.openxmlformats.org/officeDocument/2006/relationships/hyperlink" Target="http://www.pcongresos.venuetour.net/"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14DF73F-D7CA-1B67-34E8-A517DB337F47}"/>
              </a:ext>
            </a:extLst>
          </p:cNvPr>
          <p:cNvPicPr>
            <a:picLocks noChangeAspect="1"/>
          </p:cNvPicPr>
          <p:nvPr/>
        </p:nvPicPr>
        <p:blipFill rotWithShape="1">
          <a:blip r:embed="rId2"/>
          <a:srcRect l="23619" t="48356" r="53083" b="21363"/>
          <a:stretch/>
        </p:blipFill>
        <p:spPr>
          <a:xfrm rot="5400000">
            <a:off x="-1524000" y="1524000"/>
            <a:ext cx="9906000" cy="6858000"/>
          </a:xfrm>
          <a:prstGeom prst="rect">
            <a:avLst/>
          </a:prstGeom>
          <a:ln>
            <a:noFill/>
          </a:ln>
        </p:spPr>
      </p:pic>
      <p:pic>
        <p:nvPicPr>
          <p:cNvPr id="2" name="Imagem 1">
            <a:extLst>
              <a:ext uri="{FF2B5EF4-FFF2-40B4-BE49-F238E27FC236}">
                <a16:creationId xmlns:a16="http://schemas.microsoft.com/office/drawing/2014/main" id="{25A69EC4-BE73-FBCE-45F7-514D401D3200}"/>
              </a:ext>
            </a:extLst>
          </p:cNvPr>
          <p:cNvPicPr>
            <a:picLocks noChangeAspect="1"/>
          </p:cNvPicPr>
          <p:nvPr/>
        </p:nvPicPr>
        <p:blipFill>
          <a:blip r:embed="rId3"/>
          <a:stretch>
            <a:fillRect/>
          </a:stretch>
        </p:blipFill>
        <p:spPr>
          <a:xfrm>
            <a:off x="2322480" y="269285"/>
            <a:ext cx="2213040" cy="713294"/>
          </a:xfrm>
          <a:prstGeom prst="rect">
            <a:avLst/>
          </a:prstGeom>
        </p:spPr>
      </p:pic>
      <p:pic>
        <p:nvPicPr>
          <p:cNvPr id="3" name="Imagem 2">
            <a:extLst>
              <a:ext uri="{FF2B5EF4-FFF2-40B4-BE49-F238E27FC236}">
                <a16:creationId xmlns:a16="http://schemas.microsoft.com/office/drawing/2014/main" id="{C182EA57-2218-FD36-048C-016985C8166F}"/>
              </a:ext>
            </a:extLst>
          </p:cNvPr>
          <p:cNvPicPr>
            <a:picLocks noChangeAspect="1"/>
          </p:cNvPicPr>
          <p:nvPr/>
        </p:nvPicPr>
        <p:blipFill>
          <a:blip r:embed="rId4"/>
          <a:stretch>
            <a:fillRect/>
          </a:stretch>
        </p:blipFill>
        <p:spPr>
          <a:xfrm>
            <a:off x="96950" y="1309879"/>
            <a:ext cx="6761050" cy="2475191"/>
          </a:xfrm>
          <a:prstGeom prst="rect">
            <a:avLst/>
          </a:prstGeom>
        </p:spPr>
      </p:pic>
      <p:pic>
        <p:nvPicPr>
          <p:cNvPr id="15" name="Imagem 14" descr="Logotipo&#10;&#10;Descrição gerada automaticamente">
            <a:extLst>
              <a:ext uri="{FF2B5EF4-FFF2-40B4-BE49-F238E27FC236}">
                <a16:creationId xmlns:a16="http://schemas.microsoft.com/office/drawing/2014/main" id="{4ABBB885-DDB2-A162-42D2-C1CF8051B7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783" y="8616497"/>
            <a:ext cx="1400119" cy="1118695"/>
          </a:xfrm>
          <a:prstGeom prst="rect">
            <a:avLst/>
          </a:prstGeom>
        </p:spPr>
      </p:pic>
      <p:pic>
        <p:nvPicPr>
          <p:cNvPr id="6" name="Imagem 5">
            <a:extLst>
              <a:ext uri="{FF2B5EF4-FFF2-40B4-BE49-F238E27FC236}">
                <a16:creationId xmlns:a16="http://schemas.microsoft.com/office/drawing/2014/main" id="{0A512E55-7C96-9CE0-E923-6DE0976613D9}"/>
              </a:ext>
            </a:extLst>
          </p:cNvPr>
          <p:cNvPicPr>
            <a:picLocks noChangeAspect="1"/>
          </p:cNvPicPr>
          <p:nvPr/>
        </p:nvPicPr>
        <p:blipFill>
          <a:blip r:embed="rId6"/>
          <a:stretch>
            <a:fillRect/>
          </a:stretch>
        </p:blipFill>
        <p:spPr>
          <a:xfrm>
            <a:off x="1267339" y="8626394"/>
            <a:ext cx="2857500" cy="1285875"/>
          </a:xfrm>
          <a:prstGeom prst="rect">
            <a:avLst/>
          </a:prstGeom>
        </p:spPr>
      </p:pic>
      <p:pic>
        <p:nvPicPr>
          <p:cNvPr id="7" name="Imagem 6">
            <a:extLst>
              <a:ext uri="{FF2B5EF4-FFF2-40B4-BE49-F238E27FC236}">
                <a16:creationId xmlns:a16="http://schemas.microsoft.com/office/drawing/2014/main" id="{80196E6D-31F3-53A6-92CA-1E1205F823A6}"/>
              </a:ext>
            </a:extLst>
          </p:cNvPr>
          <p:cNvPicPr>
            <a:picLocks noChangeAspect="1"/>
          </p:cNvPicPr>
          <p:nvPr/>
        </p:nvPicPr>
        <p:blipFill rotWithShape="1">
          <a:blip r:embed="rId7"/>
          <a:srcRect l="17778" t="38889" r="15556" b="40531"/>
          <a:stretch/>
        </p:blipFill>
        <p:spPr>
          <a:xfrm>
            <a:off x="3485276" y="8742456"/>
            <a:ext cx="3372724" cy="1041211"/>
          </a:xfrm>
          <a:prstGeom prst="rect">
            <a:avLst/>
          </a:prstGeom>
        </p:spPr>
      </p:pic>
      <p:pic>
        <p:nvPicPr>
          <p:cNvPr id="10" name="Imagem 9" descr="Imagem digital fictícia de personagem de desenho animado&#10;&#10;Descrição gerada automaticamente com confiança média">
            <a:extLst>
              <a:ext uri="{FF2B5EF4-FFF2-40B4-BE49-F238E27FC236}">
                <a16:creationId xmlns:a16="http://schemas.microsoft.com/office/drawing/2014/main" id="{9C3311C7-1180-CD08-AA27-A20656338F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8020" y="3521187"/>
            <a:ext cx="3372724" cy="4817937"/>
          </a:xfrm>
          <a:prstGeom prst="rect">
            <a:avLst/>
          </a:prstGeom>
        </p:spPr>
      </p:pic>
      <p:sp>
        <p:nvSpPr>
          <p:cNvPr id="4" name="Espaço Reservado para Número de Slide 3">
            <a:extLst>
              <a:ext uri="{FF2B5EF4-FFF2-40B4-BE49-F238E27FC236}">
                <a16:creationId xmlns:a16="http://schemas.microsoft.com/office/drawing/2014/main" id="{48424DCF-4F7E-C552-4EA8-B765092293BE}"/>
              </a:ext>
            </a:extLst>
          </p:cNvPr>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3386780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2960417-039C-7603-8178-FF48CF453E6A}"/>
              </a:ext>
            </a:extLst>
          </p:cNvPr>
          <p:cNvSpPr/>
          <p:nvPr/>
        </p:nvSpPr>
        <p:spPr>
          <a:xfrm>
            <a:off x="-19493" y="1"/>
            <a:ext cx="6858000" cy="9906000"/>
          </a:xfrm>
          <a:prstGeom prst="rect">
            <a:avLst/>
          </a:prstGeom>
          <a:solidFill>
            <a:srgbClr val="F7C6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endParaRPr kumimoji="0" lang="pt-BR" sz="572"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429ABF-A03D-90E4-85A0-0F17F62CB85E}"/>
              </a:ext>
            </a:extLst>
          </p:cNvPr>
          <p:cNvGrpSpPr/>
          <p:nvPr/>
        </p:nvGrpSpPr>
        <p:grpSpPr>
          <a:xfrm>
            <a:off x="379227" y="380999"/>
            <a:ext cx="6099544" cy="9144001"/>
            <a:chOff x="0" y="-38100"/>
            <a:chExt cx="2357802" cy="4929502"/>
          </a:xfrm>
        </p:grpSpPr>
        <p:sp>
          <p:nvSpPr>
            <p:cNvPr id="4" name="Freeform 3">
              <a:extLst>
                <a:ext uri="{FF2B5EF4-FFF2-40B4-BE49-F238E27FC236}">
                  <a16:creationId xmlns:a16="http://schemas.microsoft.com/office/drawing/2014/main" id="{857621D8-45E1-40FE-F296-6CCC6FD7351F}"/>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4D8A5F6-07BA-0C59-5947-4FB05CFC2175}"/>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CaixaDeTexto 10">
            <a:extLst>
              <a:ext uri="{FF2B5EF4-FFF2-40B4-BE49-F238E27FC236}">
                <a16:creationId xmlns:a16="http://schemas.microsoft.com/office/drawing/2014/main" id="{20230627-E088-A2A6-AF2C-D7591828D65D}"/>
              </a:ext>
            </a:extLst>
          </p:cNvPr>
          <p:cNvSpPr txBox="1"/>
          <p:nvPr/>
        </p:nvSpPr>
        <p:spPr>
          <a:xfrm>
            <a:off x="761999" y="1998677"/>
            <a:ext cx="5334000" cy="4461286"/>
          </a:xfrm>
          <a:prstGeom prst="rect">
            <a:avLst/>
          </a:prstGeom>
          <a:noFill/>
        </p:spPr>
        <p:txBody>
          <a:bodyPr wrap="square">
            <a:spAutoFit/>
          </a:bodyPr>
          <a:lstStyle/>
          <a:p>
            <a:pPr algn="ctr">
              <a:lnSpc>
                <a:spcPct val="150000"/>
              </a:lnSpc>
              <a:spcAft>
                <a:spcPts val="800"/>
              </a:spcAft>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1.4. COMPRA</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partir da tomada da decisão pela melhor opção, mas antes  da efetivação da compra, deve ser destacado o momento da intenção que a precede, quando o cliente tentará comprar. </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 nesta tentativa de compra poderá ocorrer de, mesmo tendo decidido pelo destino ou serviço, e já pronto para aquisição, a compra não ser efetivada. </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Situações comuns desse contexto, no caso dos serviços são indisponibilidade de datas, excesso de demanda, complexidade da compra, mau atendimento, pouca relevância dada ao cliente</a:t>
            </a:r>
            <a:r>
              <a:rPr lang="pt-BR" sz="1200" kern="100" dirty="0">
                <a:solidFill>
                  <a:srgbClr val="0070C0"/>
                </a:solidFill>
                <a:latin typeface="Together sans"/>
                <a:ea typeface="Aptos" panose="020B0004020202020204" pitchFamily="34" charset="0"/>
                <a:cs typeface="Times New Roman" panose="02020603050405020304" pitchFamily="18" charset="0"/>
              </a:rPr>
              <a:t> ou burocracias excessivas.</a:t>
            </a: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Todos os esforços devem ser empreendidos para o fechamento da compra. Entram em pauta as negociações, o entendimento da expectativa</a:t>
            </a:r>
            <a:r>
              <a:rPr lang="pt-BR" sz="1200" kern="100" dirty="0">
                <a:solidFill>
                  <a:srgbClr val="0070C0"/>
                </a:solidFill>
                <a:latin typeface="Together sans"/>
                <a:ea typeface="Aptos" panose="020B0004020202020204" pitchFamily="34" charset="0"/>
                <a:cs typeface="Times New Roman" panose="02020603050405020304" pitchFamily="18" charset="0"/>
              </a:rPr>
              <a:t>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do cliente, a ampliação do leque de necessidades, a venda de serviços complementares, a busca de soluções conciliadoras. </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 no caso de esgotadas todas as possibilidades de negociação, a preservação do bom relacionamento com vistas a compras futuras.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Imagem 12">
            <a:extLst>
              <a:ext uri="{FF2B5EF4-FFF2-40B4-BE49-F238E27FC236}">
                <a16:creationId xmlns:a16="http://schemas.microsoft.com/office/drawing/2014/main" id="{741678F7-D42B-C99C-C82B-D9CCC660BDAE}"/>
              </a:ext>
            </a:extLst>
          </p:cNvPr>
          <p:cNvPicPr>
            <a:picLocks noChangeAspect="1"/>
          </p:cNvPicPr>
          <p:nvPr/>
        </p:nvPicPr>
        <p:blipFill>
          <a:blip r:embed="rId2">
            <a:duotone>
              <a:schemeClr val="accent1">
                <a:shade val="45000"/>
                <a:satMod val="135000"/>
              </a:schemeClr>
              <a:prstClr val="white"/>
            </a:duotone>
          </a:blip>
          <a:stretch>
            <a:fillRect/>
          </a:stretch>
        </p:blipFill>
        <p:spPr>
          <a:xfrm>
            <a:off x="2889057" y="850504"/>
            <a:ext cx="1079885" cy="1079885"/>
          </a:xfrm>
          <a:prstGeom prst="rect">
            <a:avLst/>
          </a:prstGeom>
        </p:spPr>
      </p:pic>
      <p:pic>
        <p:nvPicPr>
          <p:cNvPr id="14" name="Imagem 13">
            <a:extLst>
              <a:ext uri="{FF2B5EF4-FFF2-40B4-BE49-F238E27FC236}">
                <a16:creationId xmlns:a16="http://schemas.microsoft.com/office/drawing/2014/main" id="{F6754B54-4FD4-B921-7B5D-C4F62674C522}"/>
              </a:ext>
            </a:extLst>
          </p:cNvPr>
          <p:cNvPicPr>
            <a:picLocks noChangeAspect="1"/>
          </p:cNvPicPr>
          <p:nvPr/>
        </p:nvPicPr>
        <p:blipFill>
          <a:blip r:embed="rId3"/>
          <a:stretch>
            <a:fillRect/>
          </a:stretch>
        </p:blipFill>
        <p:spPr>
          <a:xfrm>
            <a:off x="4598212" y="8859727"/>
            <a:ext cx="1774090" cy="566977"/>
          </a:xfrm>
          <a:prstGeom prst="rect">
            <a:avLst/>
          </a:prstGeom>
        </p:spPr>
      </p:pic>
      <p:sp>
        <p:nvSpPr>
          <p:cNvPr id="6" name="Espaço Reservado para Número de Slide 5">
            <a:extLst>
              <a:ext uri="{FF2B5EF4-FFF2-40B4-BE49-F238E27FC236}">
                <a16:creationId xmlns:a16="http://schemas.microsoft.com/office/drawing/2014/main" id="{B57738A1-0AD3-2A38-46B1-D654FB830817}"/>
              </a:ext>
            </a:extLst>
          </p:cNvPr>
          <p:cNvSpPr>
            <a:spLocks noGrp="1"/>
          </p:cNvSpPr>
          <p:nvPr>
            <p:ph type="sldNum" sz="quarter" idx="12"/>
          </p:nvPr>
        </p:nvSpPr>
        <p:spPr/>
        <p:txBody>
          <a:bodyPr/>
          <a:lstStyle/>
          <a:p>
            <a:fld id="{B6F15528-21DE-4FAA-801E-634DDDAF4B2B}" type="slidenum">
              <a:rPr lang="en-US" smtClean="0"/>
              <a:pPr/>
              <a:t>11</a:t>
            </a:fld>
            <a:endParaRPr lang="en-US"/>
          </a:p>
        </p:txBody>
      </p:sp>
      <p:sp>
        <p:nvSpPr>
          <p:cNvPr id="8" name="Retângulo 7">
            <a:extLst>
              <a:ext uri="{FF2B5EF4-FFF2-40B4-BE49-F238E27FC236}">
                <a16:creationId xmlns:a16="http://schemas.microsoft.com/office/drawing/2014/main" id="{390C7040-DE78-B271-E2C4-9FC24D64C004}"/>
              </a:ext>
            </a:extLst>
          </p:cNvPr>
          <p:cNvSpPr/>
          <p:nvPr/>
        </p:nvSpPr>
        <p:spPr>
          <a:xfrm>
            <a:off x="6281317" y="9516907"/>
            <a:ext cx="344063" cy="276999"/>
          </a:xfrm>
          <a:prstGeom prst="rect">
            <a:avLst/>
          </a:prstGeom>
          <a:noFill/>
        </p:spPr>
        <p:txBody>
          <a:bodyPr wrap="square" lIns="91440" tIns="45720" rIns="91440" bIns="45720">
            <a:spAutoFit/>
          </a:bodyPr>
          <a:lstStyle/>
          <a:p>
            <a:pPr algn="ctr"/>
            <a:r>
              <a:rPr lang="pt-BR" sz="1200" b="1" cap="none" spc="0" dirty="0">
                <a:ln w="0"/>
                <a:solidFill>
                  <a:srgbClr val="0070C0"/>
                </a:solidFill>
                <a:effectLst>
                  <a:reflection blurRad="6350" stA="53000" endA="300" endPos="35500" dir="5400000" sy="-90000" algn="bl" rotWithShape="0"/>
                </a:effectLst>
              </a:rPr>
              <a:t>8</a:t>
            </a:r>
          </a:p>
        </p:txBody>
      </p:sp>
    </p:spTree>
    <p:extLst>
      <p:ext uri="{BB962C8B-B14F-4D97-AF65-F5344CB8AC3E}">
        <p14:creationId xmlns:p14="http://schemas.microsoft.com/office/powerpoint/2010/main" val="566925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2960417-039C-7603-8178-FF48CF453E6A}"/>
              </a:ext>
            </a:extLst>
          </p:cNvPr>
          <p:cNvSpPr/>
          <p:nvPr/>
        </p:nvSpPr>
        <p:spPr>
          <a:xfrm>
            <a:off x="0" y="1"/>
            <a:ext cx="6858000" cy="9905999"/>
          </a:xfrm>
          <a:prstGeom prst="rect">
            <a:avLst/>
          </a:prstGeom>
          <a:solidFill>
            <a:srgbClr val="F7C6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endParaRPr kumimoji="0" lang="pt-BR" sz="572"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429ABF-A03D-90E4-85A0-0F17F62CB85E}"/>
              </a:ext>
            </a:extLst>
          </p:cNvPr>
          <p:cNvGrpSpPr/>
          <p:nvPr/>
        </p:nvGrpSpPr>
        <p:grpSpPr>
          <a:xfrm>
            <a:off x="330091" y="307782"/>
            <a:ext cx="6099544" cy="9144001"/>
            <a:chOff x="0" y="-38100"/>
            <a:chExt cx="2357802" cy="4929502"/>
          </a:xfrm>
        </p:grpSpPr>
        <p:sp>
          <p:nvSpPr>
            <p:cNvPr id="4" name="Freeform 3">
              <a:extLst>
                <a:ext uri="{FF2B5EF4-FFF2-40B4-BE49-F238E27FC236}">
                  <a16:creationId xmlns:a16="http://schemas.microsoft.com/office/drawing/2014/main" id="{857621D8-45E1-40FE-F296-6CCC6FD7351F}"/>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4D8A5F6-07BA-0C59-5947-4FB05CFC2175}"/>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CaixaDeTexto 7">
            <a:extLst>
              <a:ext uri="{FF2B5EF4-FFF2-40B4-BE49-F238E27FC236}">
                <a16:creationId xmlns:a16="http://schemas.microsoft.com/office/drawing/2014/main" id="{2CA14FA6-E89E-E094-2C24-12A0AC72A838}"/>
              </a:ext>
            </a:extLst>
          </p:cNvPr>
          <p:cNvSpPr txBox="1"/>
          <p:nvPr/>
        </p:nvSpPr>
        <p:spPr>
          <a:xfrm>
            <a:off x="851561" y="1390447"/>
            <a:ext cx="4997436" cy="1171731"/>
          </a:xfrm>
          <a:prstGeom prst="rect">
            <a:avLst/>
          </a:prstGeom>
          <a:noFill/>
        </p:spPr>
        <p:txBody>
          <a:bodyPr wrap="square">
            <a:spAutoFit/>
          </a:bodyPr>
          <a:lstStyle/>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p:txBody>
      </p:sp>
      <p:pic>
        <p:nvPicPr>
          <p:cNvPr id="7" name="Imagem 6">
            <a:extLst>
              <a:ext uri="{FF2B5EF4-FFF2-40B4-BE49-F238E27FC236}">
                <a16:creationId xmlns:a16="http://schemas.microsoft.com/office/drawing/2014/main" id="{FA2B3011-DAAB-642E-DC66-529CE32F7DCE}"/>
              </a:ext>
            </a:extLst>
          </p:cNvPr>
          <p:cNvPicPr>
            <a:picLocks noChangeAspect="1"/>
          </p:cNvPicPr>
          <p:nvPr/>
        </p:nvPicPr>
        <p:blipFill>
          <a:blip r:embed="rId2">
            <a:duotone>
              <a:schemeClr val="accent1">
                <a:shade val="45000"/>
                <a:satMod val="135000"/>
              </a:schemeClr>
              <a:prstClr val="white"/>
            </a:duotone>
          </a:blip>
          <a:stretch>
            <a:fillRect/>
          </a:stretch>
        </p:blipFill>
        <p:spPr>
          <a:xfrm>
            <a:off x="2843134" y="804581"/>
            <a:ext cx="1171731" cy="1171731"/>
          </a:xfrm>
          <a:prstGeom prst="rect">
            <a:avLst/>
          </a:prstGeom>
        </p:spPr>
      </p:pic>
      <p:sp>
        <p:nvSpPr>
          <p:cNvPr id="11" name="CaixaDeTexto 10">
            <a:extLst>
              <a:ext uri="{FF2B5EF4-FFF2-40B4-BE49-F238E27FC236}">
                <a16:creationId xmlns:a16="http://schemas.microsoft.com/office/drawing/2014/main" id="{95214A8A-94EC-14DB-5B1F-7FCCBB12A6BA}"/>
              </a:ext>
            </a:extLst>
          </p:cNvPr>
          <p:cNvSpPr txBox="1"/>
          <p:nvPr/>
        </p:nvSpPr>
        <p:spPr>
          <a:xfrm>
            <a:off x="685800" y="2027936"/>
            <a:ext cx="5320639" cy="7400552"/>
          </a:xfrm>
          <a:prstGeom prst="rect">
            <a:avLst/>
          </a:prstGeom>
          <a:noFill/>
        </p:spPr>
        <p:txBody>
          <a:bodyPr wrap="square">
            <a:spAutoFit/>
          </a:bodyPr>
          <a:lstStyle/>
          <a:p>
            <a:pPr algn="ctr">
              <a:lnSpc>
                <a:spcPct val="150000"/>
              </a:lnSpc>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1.4. CONSUMO</a:t>
            </a:r>
          </a:p>
          <a:p>
            <a:pPr algn="just">
              <a:lnSpc>
                <a:spcPct val="150000"/>
              </a:lnSpc>
            </a:pPr>
            <a:endParaRPr lang="pt-BR" sz="1800" b="1" kern="100" dirty="0">
              <a:solidFill>
                <a:srgbClr val="0070C0"/>
              </a:solidFill>
              <a:effectLst/>
              <a:latin typeface="Together sans"/>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É o momento da experiência, onde o cliente vivenciará a sua compra, já que no turismo, por se tratar de uma venda principalmente de serviços a compra normalmente ocorre antes do consumo efetivo. Particularmente, no caso dos eventos, entre a compra (pagamento de garantias para reserva de data) e consumo efetivo, poderá haver um intervalo de tempo considerável de até 01 ano como por exemplo no caso dos eventos associativos.</a:t>
            </a:r>
          </a:p>
          <a:p>
            <a:pPr algn="just">
              <a:lnSpc>
                <a:spcPct val="150000"/>
              </a:lnSpc>
            </a:pPr>
            <a:r>
              <a:rPr lang="pt-BR" sz="1200" kern="100" dirty="0">
                <a:solidFill>
                  <a:srgbClr val="0070C0"/>
                </a:solidFill>
                <a:latin typeface="TOGETHER SANS"/>
                <a:ea typeface="Aptos" panose="020B0004020202020204" pitchFamily="34" charset="0"/>
                <a:cs typeface="Times New Roman" panose="02020603050405020304" pitchFamily="18" charset="0"/>
              </a:rPr>
              <a:t>Portanto, a</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partir dessa efetivação da compra, pode e deve ser precedido,  um momento de preparo para a vivência. Quando então, a organização/ destino fornecedor aprofunda o relacionamento, aproxima-se do cliente para identificar outras necessidades e oportunidades e inclusive faz vendas agregadas, iniciando o encantamento e reafirmando a decisão pela escolha, gerando maior satisfação e alinhamentos de expectativa.</a:t>
            </a:r>
          </a:p>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O consumo efetivo ocorre a partir da chegada do cliente para a utilização do serviço comprado, quando há a interação direta e intensa entre a oferta e a demanda. </a:t>
            </a:r>
          </a:p>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É também o momento crucial, que definirá a real percepção de valor e satisfação da necessidade ou do desejo e desencadeará ou não vendas futuras em função dessa experiência.</a:t>
            </a:r>
          </a:p>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Importante o monitoramento da experiência, tanto como forma de antecipar as reações negativas como  motivar a divulgação positiva</a:t>
            </a:r>
            <a:r>
              <a:rPr lang="pt-BR" sz="1200" kern="100" dirty="0">
                <a:solidFill>
                  <a:schemeClr val="accent1"/>
                </a:solidFill>
                <a:effectLst/>
                <a:latin typeface="TOGETHER SANS"/>
                <a:ea typeface="Aptos" panose="020B0004020202020204" pitchFamily="34" charset="0"/>
                <a:cs typeface="Times New Roman" panose="02020603050405020304" pitchFamily="18" charset="0"/>
              </a:rPr>
              <a:t>.</a:t>
            </a:r>
          </a:p>
          <a:p>
            <a:pPr algn="just">
              <a:lnSpc>
                <a:spcPct val="150000"/>
              </a:lnSpc>
              <a:spcAft>
                <a:spcPts val="800"/>
              </a:spcAft>
            </a:pPr>
            <a:endParaRPr lang="pt-BR" sz="1200" kern="100" dirty="0">
              <a:effectLst/>
              <a:latin typeface="TOGETHER SANS"/>
              <a:ea typeface="Aptos" panose="020B0004020202020204" pitchFamily="34" charset="0"/>
              <a:cs typeface="Times New Roman" panose="02020603050405020304" pitchFamily="18" charset="0"/>
            </a:endParaRPr>
          </a:p>
          <a:p>
            <a:pPr algn="just">
              <a:lnSpc>
                <a:spcPct val="150000"/>
              </a:lnSpc>
              <a:spcAft>
                <a:spcPts val="800"/>
              </a:spcAft>
            </a:pPr>
            <a:r>
              <a:rPr lang="pt-BR" sz="1200" kern="100" dirty="0">
                <a:solidFill>
                  <a:srgbClr val="215E99"/>
                </a:solidFill>
                <a:effectLst/>
                <a:latin typeface="Together sans"/>
                <a:ea typeface="Aptos" panose="020B0004020202020204" pitchFamily="34" charset="0"/>
                <a:cs typeface="Times New Roman" panose="02020603050405020304" pitchFamily="18" charset="0"/>
              </a:rPr>
              <a:t>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Imagem 12">
            <a:extLst>
              <a:ext uri="{FF2B5EF4-FFF2-40B4-BE49-F238E27FC236}">
                <a16:creationId xmlns:a16="http://schemas.microsoft.com/office/drawing/2014/main" id="{9B0B6ACA-F94B-BA72-10E0-08AE57B6C3BF}"/>
              </a:ext>
            </a:extLst>
          </p:cNvPr>
          <p:cNvPicPr>
            <a:picLocks noChangeAspect="1"/>
          </p:cNvPicPr>
          <p:nvPr/>
        </p:nvPicPr>
        <p:blipFill>
          <a:blip r:embed="rId3"/>
          <a:stretch>
            <a:fillRect/>
          </a:stretch>
        </p:blipFill>
        <p:spPr>
          <a:xfrm>
            <a:off x="4514220" y="8811620"/>
            <a:ext cx="1774090" cy="566977"/>
          </a:xfrm>
          <a:prstGeom prst="rect">
            <a:avLst/>
          </a:prstGeom>
        </p:spPr>
      </p:pic>
      <p:sp>
        <p:nvSpPr>
          <p:cNvPr id="6" name="Espaço Reservado para Número de Slide 5">
            <a:extLst>
              <a:ext uri="{FF2B5EF4-FFF2-40B4-BE49-F238E27FC236}">
                <a16:creationId xmlns:a16="http://schemas.microsoft.com/office/drawing/2014/main" id="{6D1CAC92-367B-81B7-3FD9-A887F1F2F0F8}"/>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10" name="Retângulo 9">
            <a:extLst>
              <a:ext uri="{FF2B5EF4-FFF2-40B4-BE49-F238E27FC236}">
                <a16:creationId xmlns:a16="http://schemas.microsoft.com/office/drawing/2014/main" id="{715FD3B2-645E-7225-84D0-5DF580E04EF4}"/>
              </a:ext>
            </a:extLst>
          </p:cNvPr>
          <p:cNvSpPr/>
          <p:nvPr/>
        </p:nvSpPr>
        <p:spPr>
          <a:xfrm>
            <a:off x="6257603" y="9493148"/>
            <a:ext cx="344063" cy="276999"/>
          </a:xfrm>
          <a:prstGeom prst="rect">
            <a:avLst/>
          </a:prstGeom>
          <a:noFill/>
        </p:spPr>
        <p:txBody>
          <a:bodyPr wrap="square" lIns="91440" tIns="45720" rIns="91440" bIns="45720">
            <a:spAutoFit/>
          </a:bodyPr>
          <a:lstStyle/>
          <a:p>
            <a:pPr algn="ctr"/>
            <a:r>
              <a:rPr lang="pt-BR" sz="1200" b="1" cap="none" spc="0" dirty="0">
                <a:ln w="0"/>
                <a:solidFill>
                  <a:srgbClr val="0070C0"/>
                </a:solidFill>
                <a:effectLst>
                  <a:reflection blurRad="6350" stA="53000" endA="300" endPos="35500" dir="5400000" sy="-90000" algn="bl" rotWithShape="0"/>
                </a:effectLst>
              </a:rPr>
              <a:t>9</a:t>
            </a:r>
          </a:p>
        </p:txBody>
      </p:sp>
    </p:spTree>
    <p:extLst>
      <p:ext uri="{BB962C8B-B14F-4D97-AF65-F5344CB8AC3E}">
        <p14:creationId xmlns:p14="http://schemas.microsoft.com/office/powerpoint/2010/main" val="2153592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2960417-039C-7603-8178-FF48CF453E6A}"/>
              </a:ext>
            </a:extLst>
          </p:cNvPr>
          <p:cNvSpPr/>
          <p:nvPr/>
        </p:nvSpPr>
        <p:spPr>
          <a:xfrm>
            <a:off x="0" y="1"/>
            <a:ext cx="6858000" cy="9906000"/>
          </a:xfrm>
          <a:prstGeom prst="rect">
            <a:avLst/>
          </a:prstGeom>
          <a:solidFill>
            <a:srgbClr val="F7C6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endParaRPr kumimoji="0" lang="pt-BR" sz="572"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429ABF-A03D-90E4-85A0-0F17F62CB85E}"/>
              </a:ext>
            </a:extLst>
          </p:cNvPr>
          <p:cNvGrpSpPr/>
          <p:nvPr/>
        </p:nvGrpSpPr>
        <p:grpSpPr>
          <a:xfrm>
            <a:off x="347144" y="307782"/>
            <a:ext cx="6099544" cy="9144001"/>
            <a:chOff x="0" y="-38100"/>
            <a:chExt cx="2357802" cy="4929502"/>
          </a:xfrm>
        </p:grpSpPr>
        <p:sp>
          <p:nvSpPr>
            <p:cNvPr id="4" name="Freeform 3">
              <a:extLst>
                <a:ext uri="{FF2B5EF4-FFF2-40B4-BE49-F238E27FC236}">
                  <a16:creationId xmlns:a16="http://schemas.microsoft.com/office/drawing/2014/main" id="{857621D8-45E1-40FE-F296-6CCC6FD7351F}"/>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4D8A5F6-07BA-0C59-5947-4FB05CFC2175}"/>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CaixaDeTexto 7">
            <a:extLst>
              <a:ext uri="{FF2B5EF4-FFF2-40B4-BE49-F238E27FC236}">
                <a16:creationId xmlns:a16="http://schemas.microsoft.com/office/drawing/2014/main" id="{2CA14FA6-E89E-E094-2C24-12A0AC72A838}"/>
              </a:ext>
            </a:extLst>
          </p:cNvPr>
          <p:cNvSpPr txBox="1"/>
          <p:nvPr/>
        </p:nvSpPr>
        <p:spPr>
          <a:xfrm>
            <a:off x="851561" y="1390447"/>
            <a:ext cx="4997436" cy="1171731"/>
          </a:xfrm>
          <a:prstGeom prst="rect">
            <a:avLst/>
          </a:prstGeom>
          <a:noFill/>
        </p:spPr>
        <p:txBody>
          <a:bodyPr wrap="square">
            <a:spAutoFit/>
          </a:bodyPr>
          <a:lstStyle/>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p:txBody>
      </p:sp>
      <p:pic>
        <p:nvPicPr>
          <p:cNvPr id="9" name="Imagem 8">
            <a:extLst>
              <a:ext uri="{FF2B5EF4-FFF2-40B4-BE49-F238E27FC236}">
                <a16:creationId xmlns:a16="http://schemas.microsoft.com/office/drawing/2014/main" id="{5358E823-8D72-76F7-143E-CDBC473D164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73067" y="682330"/>
            <a:ext cx="1308321" cy="1308321"/>
          </a:xfrm>
          <a:prstGeom prst="rect">
            <a:avLst/>
          </a:prstGeom>
          <a:noFill/>
        </p:spPr>
      </p:pic>
      <p:sp>
        <p:nvSpPr>
          <p:cNvPr id="11" name="CaixaDeTexto 10">
            <a:extLst>
              <a:ext uri="{FF2B5EF4-FFF2-40B4-BE49-F238E27FC236}">
                <a16:creationId xmlns:a16="http://schemas.microsoft.com/office/drawing/2014/main" id="{95214A8A-94EC-14DB-5B1F-7FCCBB12A6BA}"/>
              </a:ext>
            </a:extLst>
          </p:cNvPr>
          <p:cNvSpPr txBox="1"/>
          <p:nvPr/>
        </p:nvSpPr>
        <p:spPr>
          <a:xfrm>
            <a:off x="502814" y="1696916"/>
            <a:ext cx="5788204" cy="293735"/>
          </a:xfrm>
          <a:prstGeom prst="rect">
            <a:avLst/>
          </a:prstGeom>
          <a:noFill/>
        </p:spPr>
        <p:txBody>
          <a:bodyPr wrap="square">
            <a:spAutoFit/>
          </a:bodyPr>
          <a:lstStyle/>
          <a:p>
            <a:pPr algn="just">
              <a:lnSpc>
                <a:spcPct val="115000"/>
              </a:lnSpc>
              <a:spcAft>
                <a:spcPts val="800"/>
              </a:spcAft>
            </a:pPr>
            <a:r>
              <a:rPr lang="pt-BR" sz="1200" kern="100" dirty="0">
                <a:solidFill>
                  <a:srgbClr val="215E99"/>
                </a:solidFill>
                <a:effectLst/>
                <a:latin typeface="Together sans"/>
                <a:ea typeface="Aptos" panose="020B0004020202020204" pitchFamily="34" charset="0"/>
                <a:cs typeface="Times New Roman" panose="02020603050405020304" pitchFamily="18" charset="0"/>
              </a:rPr>
              <a:t>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CaixaDeTexto 11">
            <a:extLst>
              <a:ext uri="{FF2B5EF4-FFF2-40B4-BE49-F238E27FC236}">
                <a16:creationId xmlns:a16="http://schemas.microsoft.com/office/drawing/2014/main" id="{D82A3182-4607-055F-A94C-2422288F62B7}"/>
              </a:ext>
            </a:extLst>
          </p:cNvPr>
          <p:cNvSpPr txBox="1"/>
          <p:nvPr/>
        </p:nvSpPr>
        <p:spPr>
          <a:xfrm>
            <a:off x="766907" y="1990651"/>
            <a:ext cx="5320639" cy="5049716"/>
          </a:xfrm>
          <a:prstGeom prst="rect">
            <a:avLst/>
          </a:prstGeom>
          <a:noFill/>
        </p:spPr>
        <p:txBody>
          <a:bodyPr wrap="square">
            <a:spAutoFit/>
          </a:bodyPr>
          <a:lstStyle/>
          <a:p>
            <a:pPr algn="ctr">
              <a:lnSpc>
                <a:spcPct val="150000"/>
              </a:lnSpc>
            </a:pPr>
            <a:r>
              <a:rPr lang="pt-BR" sz="1800" b="1" dirty="0">
                <a:solidFill>
                  <a:schemeClr val="accent1"/>
                </a:solidFill>
                <a:effectLst/>
                <a:latin typeface="Together sans"/>
                <a:ea typeface="Aptos" panose="020B0004020202020204" pitchFamily="34" charset="0"/>
                <a:cs typeface="Times New Roman" panose="02020603050405020304" pitchFamily="18" charset="0"/>
              </a:rPr>
              <a:t>1.5. </a:t>
            </a:r>
            <a:r>
              <a:rPr lang="pt-BR" sz="1800" b="1" dirty="0">
                <a:solidFill>
                  <a:schemeClr val="accent1"/>
                </a:solidFill>
                <a:latin typeface="Together sans"/>
                <a:ea typeface="Aptos" panose="020B0004020202020204" pitchFamily="34" charset="0"/>
                <a:cs typeface="Times New Roman" panose="02020603050405020304" pitchFamily="18" charset="0"/>
              </a:rPr>
              <a:t>AVALIAÇÃO</a:t>
            </a:r>
          </a:p>
          <a:p>
            <a:pPr>
              <a:lnSpc>
                <a:spcPct val="150000"/>
              </a:lnSpc>
            </a:pPr>
            <a:endParaRPr lang="pt-BR" sz="1800" b="1" dirty="0">
              <a:solidFill>
                <a:srgbClr val="215E99"/>
              </a:solidFill>
              <a:latin typeface="Together sans"/>
              <a:ea typeface="Aptos" panose="020B0004020202020204" pitchFamily="34" charset="0"/>
              <a:cs typeface="Times New Roman" panose="02020603050405020304" pitchFamily="18" charset="0"/>
            </a:endParaRPr>
          </a:p>
          <a:p>
            <a:pPr algn="just">
              <a:lnSpc>
                <a:spcPct val="150000"/>
              </a:lnSpc>
            </a:pPr>
            <a:r>
              <a:rPr lang="pt-BR" sz="1200" dirty="0">
                <a:solidFill>
                  <a:srgbClr val="215E99"/>
                </a:solidFill>
                <a:effectLst/>
                <a:latin typeface="Together sans"/>
                <a:ea typeface="Aptos" panose="020B0004020202020204" pitchFamily="34" charset="0"/>
                <a:cs typeface="Times New Roman" panose="02020603050405020304" pitchFamily="18" charset="0"/>
              </a:rPr>
              <a:t>Trata-se da etapa da análise da experiência vivida  e do confrontamento da expectativa com a entrega, resultando em uma satisfação plena, parcial ou insatisfação. </a:t>
            </a:r>
          </a:p>
          <a:p>
            <a:pPr algn="just">
              <a:lnSpc>
                <a:spcPct val="150000"/>
              </a:lnSpc>
            </a:pPr>
            <a:r>
              <a:rPr lang="pt-BR" sz="1200" dirty="0">
                <a:solidFill>
                  <a:srgbClr val="215E99"/>
                </a:solidFill>
                <a:effectLst/>
                <a:latin typeface="Together sans"/>
                <a:ea typeface="Aptos" panose="020B0004020202020204" pitchFamily="34" charset="0"/>
                <a:cs typeface="Times New Roman" panose="02020603050405020304" pitchFamily="18" charset="0"/>
              </a:rPr>
              <a:t>No primeiro caso, gera-se  uma de imagem favorável, que poderá trazer outras vendas diretas (o próprio cliente) ou indiretas (recomendações a terceiros). </a:t>
            </a:r>
          </a:p>
          <a:p>
            <a:pPr algn="just">
              <a:lnSpc>
                <a:spcPct val="150000"/>
              </a:lnSpc>
            </a:pPr>
            <a:r>
              <a:rPr lang="pt-BR" sz="1200" dirty="0">
                <a:solidFill>
                  <a:srgbClr val="215E99"/>
                </a:solidFill>
                <a:effectLst/>
                <a:latin typeface="Together sans"/>
                <a:ea typeface="Aptos" panose="020B0004020202020204" pitchFamily="34" charset="0"/>
                <a:cs typeface="Times New Roman" panose="02020603050405020304" pitchFamily="18" charset="0"/>
              </a:rPr>
              <a:t>No segundo, recomenda-se ações proativas de compensação das falhas, </a:t>
            </a:r>
            <a:r>
              <a:rPr lang="pt-BR" sz="1200" dirty="0">
                <a:solidFill>
                  <a:srgbClr val="215E99"/>
                </a:solidFill>
                <a:latin typeface="Together sans"/>
                <a:ea typeface="Aptos" panose="020B0004020202020204" pitchFamily="34" charset="0"/>
                <a:cs typeface="Times New Roman" panose="02020603050405020304" pitchFamily="18" charset="0"/>
              </a:rPr>
              <a:t>criação de benefícios, negociações na tentativa de reter o cliente.</a:t>
            </a:r>
          </a:p>
          <a:p>
            <a:pPr algn="just">
              <a:lnSpc>
                <a:spcPct val="150000"/>
              </a:lnSpc>
            </a:pPr>
            <a:r>
              <a:rPr lang="pt-BR" sz="1200" dirty="0">
                <a:solidFill>
                  <a:srgbClr val="215E99"/>
                </a:solidFill>
                <a:effectLst/>
                <a:latin typeface="Together sans"/>
                <a:ea typeface="Aptos" panose="020B0004020202020204" pitchFamily="34" charset="0"/>
                <a:cs typeface="Times New Roman" panose="02020603050405020304" pitchFamily="18" charset="0"/>
              </a:rPr>
              <a:t>No último </a:t>
            </a:r>
            <a:r>
              <a:rPr lang="pt-BR" sz="1200" dirty="0">
                <a:solidFill>
                  <a:srgbClr val="215E99"/>
                </a:solidFill>
                <a:latin typeface="Together sans"/>
                <a:ea typeface="Aptos" panose="020B0004020202020204" pitchFamily="34" charset="0"/>
                <a:cs typeface="Times New Roman" panose="02020603050405020304" pitchFamily="18" charset="0"/>
              </a:rPr>
              <a:t>caso, </a:t>
            </a:r>
            <a:r>
              <a:rPr lang="pt-BR" sz="1200" dirty="0">
                <a:solidFill>
                  <a:srgbClr val="215E99"/>
                </a:solidFill>
                <a:effectLst/>
                <a:latin typeface="Together sans"/>
                <a:ea typeface="Aptos" panose="020B0004020202020204" pitchFamily="34" charset="0"/>
                <a:cs typeface="Times New Roman" panose="02020603050405020304" pitchFamily="18" charset="0"/>
              </a:rPr>
              <a:t>haverá grande possibilidade de repercussões negativas, quer por meio de publicações em mídias sociais, reclamações, denúncias e até processos, que devem ser neutralizados e principalmente revertidos dentro de um acompanhamento de pós venda, sempre intencionando o melhor resultado favorável para a empresa e para o cliente, podendo recorrer a compensações em casos mais graves. </a:t>
            </a:r>
          </a:p>
          <a:p>
            <a:pPr algn="just">
              <a:lnSpc>
                <a:spcPct val="150000"/>
              </a:lnSpc>
            </a:pPr>
            <a:r>
              <a:rPr lang="pt-BR" sz="1200" dirty="0">
                <a:solidFill>
                  <a:srgbClr val="215E99"/>
                </a:solidFill>
                <a:latin typeface="Together sans"/>
                <a:ea typeface="Aptos" panose="020B0004020202020204" pitchFamily="34" charset="0"/>
                <a:cs typeface="Times New Roman" panose="02020603050405020304" pitchFamily="18" charset="0"/>
              </a:rPr>
              <a:t>Deverá ser habitual a aplicação de pesquisa de satisfação, reuniões de fechamento do evento e um diálogo contínuo com o cliente.</a:t>
            </a:r>
            <a:endParaRPr lang="pt-BR" sz="1200" dirty="0">
              <a:solidFill>
                <a:srgbClr val="215E99"/>
              </a:solidFill>
              <a:effectLst/>
              <a:latin typeface="Together sans"/>
              <a:ea typeface="Aptos" panose="020B0004020202020204" pitchFamily="34" charset="0"/>
              <a:cs typeface="Times New Roman" panose="02020603050405020304" pitchFamily="18" charset="0"/>
            </a:endParaRPr>
          </a:p>
        </p:txBody>
      </p:sp>
      <p:pic>
        <p:nvPicPr>
          <p:cNvPr id="13" name="Imagem 12">
            <a:extLst>
              <a:ext uri="{FF2B5EF4-FFF2-40B4-BE49-F238E27FC236}">
                <a16:creationId xmlns:a16="http://schemas.microsoft.com/office/drawing/2014/main" id="{9B0B6ACA-F94B-BA72-10E0-08AE57B6C3BF}"/>
              </a:ext>
            </a:extLst>
          </p:cNvPr>
          <p:cNvPicPr>
            <a:picLocks noChangeAspect="1"/>
          </p:cNvPicPr>
          <p:nvPr/>
        </p:nvPicPr>
        <p:blipFill>
          <a:blip r:embed="rId3"/>
          <a:stretch>
            <a:fillRect/>
          </a:stretch>
        </p:blipFill>
        <p:spPr>
          <a:xfrm>
            <a:off x="4594198" y="8806471"/>
            <a:ext cx="1774090" cy="566977"/>
          </a:xfrm>
          <a:prstGeom prst="rect">
            <a:avLst/>
          </a:prstGeom>
        </p:spPr>
      </p:pic>
      <p:sp>
        <p:nvSpPr>
          <p:cNvPr id="6" name="Espaço Reservado para Número de Slide 5">
            <a:extLst>
              <a:ext uri="{FF2B5EF4-FFF2-40B4-BE49-F238E27FC236}">
                <a16:creationId xmlns:a16="http://schemas.microsoft.com/office/drawing/2014/main" id="{F72C1DCE-679F-2334-7D2A-212405F66EC9}"/>
              </a:ext>
            </a:extLst>
          </p:cNvPr>
          <p:cNvSpPr>
            <a:spLocks noGrp="1"/>
          </p:cNvSpPr>
          <p:nvPr>
            <p:ph type="sldNum" sz="quarter" idx="12"/>
          </p:nvPr>
        </p:nvSpPr>
        <p:spPr/>
        <p:txBody>
          <a:bodyPr/>
          <a:lstStyle/>
          <a:p>
            <a:fld id="{B6F15528-21DE-4FAA-801E-634DDDAF4B2B}" type="slidenum">
              <a:rPr lang="en-US" smtClean="0"/>
              <a:pPr/>
              <a:t>13</a:t>
            </a:fld>
            <a:endParaRPr lang="en-US"/>
          </a:p>
        </p:txBody>
      </p:sp>
      <p:sp>
        <p:nvSpPr>
          <p:cNvPr id="10" name="Retângulo 9">
            <a:extLst>
              <a:ext uri="{FF2B5EF4-FFF2-40B4-BE49-F238E27FC236}">
                <a16:creationId xmlns:a16="http://schemas.microsoft.com/office/drawing/2014/main" id="{811FEF99-20CE-D686-0D93-2E9AECA6D385}"/>
              </a:ext>
            </a:extLst>
          </p:cNvPr>
          <p:cNvSpPr/>
          <p:nvPr/>
        </p:nvSpPr>
        <p:spPr>
          <a:xfrm>
            <a:off x="6087546" y="9451783"/>
            <a:ext cx="561485" cy="276999"/>
          </a:xfrm>
          <a:prstGeom prst="rect">
            <a:avLst/>
          </a:prstGeom>
          <a:noFill/>
        </p:spPr>
        <p:txBody>
          <a:bodyPr wrap="square" lIns="91440" tIns="45720" rIns="91440" bIns="45720">
            <a:spAutoFit/>
          </a:bodyPr>
          <a:lstStyle/>
          <a:p>
            <a:pPr algn="ctr"/>
            <a:r>
              <a:rPr lang="pt-BR" sz="1200" b="1" cap="none" spc="0" dirty="0">
                <a:ln w="0"/>
                <a:solidFill>
                  <a:srgbClr val="0070C0"/>
                </a:solidFill>
                <a:effectLst>
                  <a:reflection blurRad="6350" stA="53000" endA="300" endPos="35500" dir="5400000" sy="-90000" algn="bl" rotWithShape="0"/>
                </a:effectLst>
              </a:rPr>
              <a:t>10</a:t>
            </a:r>
          </a:p>
        </p:txBody>
      </p:sp>
    </p:spTree>
    <p:extLst>
      <p:ext uri="{BB962C8B-B14F-4D97-AF65-F5344CB8AC3E}">
        <p14:creationId xmlns:p14="http://schemas.microsoft.com/office/powerpoint/2010/main" val="3320019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2960417-039C-7603-8178-FF48CF453E6A}"/>
              </a:ext>
            </a:extLst>
          </p:cNvPr>
          <p:cNvSpPr/>
          <p:nvPr/>
        </p:nvSpPr>
        <p:spPr>
          <a:xfrm>
            <a:off x="0" y="1"/>
            <a:ext cx="6858000" cy="9906000"/>
          </a:xfrm>
          <a:prstGeom prst="rect">
            <a:avLst/>
          </a:prstGeom>
          <a:solidFill>
            <a:srgbClr val="F7C6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endParaRPr kumimoji="0" lang="pt-BR" sz="572"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429ABF-A03D-90E4-85A0-0F17F62CB85E}"/>
              </a:ext>
            </a:extLst>
          </p:cNvPr>
          <p:cNvGrpSpPr/>
          <p:nvPr/>
        </p:nvGrpSpPr>
        <p:grpSpPr>
          <a:xfrm>
            <a:off x="379228" y="305111"/>
            <a:ext cx="6099544" cy="9144001"/>
            <a:chOff x="0" y="-38100"/>
            <a:chExt cx="2357802" cy="4929502"/>
          </a:xfrm>
        </p:grpSpPr>
        <p:sp>
          <p:nvSpPr>
            <p:cNvPr id="4" name="Freeform 3">
              <a:extLst>
                <a:ext uri="{FF2B5EF4-FFF2-40B4-BE49-F238E27FC236}">
                  <a16:creationId xmlns:a16="http://schemas.microsoft.com/office/drawing/2014/main" id="{857621D8-45E1-40FE-F296-6CCC6FD7351F}"/>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4D8A5F6-07BA-0C59-5947-4FB05CFC2175}"/>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CaixaDeTexto 7">
            <a:extLst>
              <a:ext uri="{FF2B5EF4-FFF2-40B4-BE49-F238E27FC236}">
                <a16:creationId xmlns:a16="http://schemas.microsoft.com/office/drawing/2014/main" id="{2CA14FA6-E89E-E094-2C24-12A0AC72A838}"/>
              </a:ext>
            </a:extLst>
          </p:cNvPr>
          <p:cNvSpPr txBox="1"/>
          <p:nvPr/>
        </p:nvSpPr>
        <p:spPr>
          <a:xfrm>
            <a:off x="851561" y="1390447"/>
            <a:ext cx="4997436" cy="1171731"/>
          </a:xfrm>
          <a:prstGeom prst="rect">
            <a:avLst/>
          </a:prstGeom>
          <a:noFill/>
        </p:spPr>
        <p:txBody>
          <a:bodyPr wrap="square">
            <a:spAutoFit/>
          </a:bodyPr>
          <a:lstStyle/>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p:txBody>
      </p:sp>
      <p:pic>
        <p:nvPicPr>
          <p:cNvPr id="7" name="Imagem 6">
            <a:extLst>
              <a:ext uri="{FF2B5EF4-FFF2-40B4-BE49-F238E27FC236}">
                <a16:creationId xmlns:a16="http://schemas.microsoft.com/office/drawing/2014/main" id="{A9EDC7D4-E0D1-B93B-9D9D-7788CA7FF423}"/>
              </a:ext>
            </a:extLst>
          </p:cNvPr>
          <p:cNvPicPr>
            <a:picLocks noChangeAspect="1"/>
          </p:cNvPicPr>
          <p:nvPr/>
        </p:nvPicPr>
        <p:blipFill>
          <a:blip r:embed="rId2">
            <a:duotone>
              <a:schemeClr val="accent1">
                <a:shade val="45000"/>
                <a:satMod val="135000"/>
              </a:schemeClr>
              <a:prstClr val="white"/>
            </a:duotone>
          </a:blip>
          <a:stretch>
            <a:fillRect/>
          </a:stretch>
        </p:blipFill>
        <p:spPr>
          <a:xfrm>
            <a:off x="2514601" y="593596"/>
            <a:ext cx="1507804" cy="1507804"/>
          </a:xfrm>
          <a:prstGeom prst="rect">
            <a:avLst/>
          </a:prstGeom>
        </p:spPr>
      </p:pic>
      <p:sp>
        <p:nvSpPr>
          <p:cNvPr id="10" name="CaixaDeTexto 9">
            <a:extLst>
              <a:ext uri="{FF2B5EF4-FFF2-40B4-BE49-F238E27FC236}">
                <a16:creationId xmlns:a16="http://schemas.microsoft.com/office/drawing/2014/main" id="{3BB89AE8-1D25-A255-BFC0-F7C08902064F}"/>
              </a:ext>
            </a:extLst>
          </p:cNvPr>
          <p:cNvSpPr txBox="1"/>
          <p:nvPr/>
        </p:nvSpPr>
        <p:spPr>
          <a:xfrm>
            <a:off x="541529" y="2006855"/>
            <a:ext cx="5464910" cy="5708229"/>
          </a:xfrm>
          <a:prstGeom prst="rect">
            <a:avLst/>
          </a:prstGeom>
          <a:noFill/>
        </p:spPr>
        <p:txBody>
          <a:bodyPr wrap="square">
            <a:spAutoFit/>
          </a:bodyPr>
          <a:lstStyle/>
          <a:p>
            <a:pPr algn="ctr">
              <a:lnSpc>
                <a:spcPct val="150000"/>
              </a:lnSpc>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1.7. RELACIONAMENTO</a:t>
            </a:r>
          </a:p>
          <a:p>
            <a:pPr algn="just">
              <a:lnSpc>
                <a:spcPct val="150000"/>
              </a:lnSpc>
            </a:pPr>
            <a:endParaRPr lang="pt-BR" sz="1800" b="1" kern="100" dirty="0">
              <a:solidFill>
                <a:srgbClr val="0070C0"/>
              </a:solidFill>
              <a:effectLst/>
              <a:latin typeface="Together sans"/>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manutenção de um relacionamento com um cliente real é um poderoso recurso para uma organização, não só pelo seu poder influenciador, como por sua possibilidade de fidelização. Lembrando que no turismo, o processo de compra envolve o conjunto de uma localidade </a:t>
            </a:r>
            <a:r>
              <a:rPr lang="pt-BR" sz="1200" kern="100" dirty="0">
                <a:solidFill>
                  <a:srgbClr val="0070C0"/>
                </a:solidFill>
                <a:latin typeface="Together sans"/>
                <a:ea typeface="Aptos" panose="020B0004020202020204" pitchFamily="34" charset="0"/>
                <a:cs typeface="Times New Roman" panose="02020603050405020304" pitchFamily="18" charset="0"/>
              </a:rPr>
              <a:t>será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a soma das vivências de qualidade de atendimento, de facilitação da compra, da entrega dos serviços que resultarão na referida satisfação e a fidelização. </a:t>
            </a:r>
          </a:p>
          <a:p>
            <a:pPr marL="0" marR="0" lvl="0" indent="0" algn="just" defTabSz="536237" rtl="0" eaLnBrk="1" fontAlgn="auto" latinLnBrk="0" hangingPunct="1">
              <a:lnSpc>
                <a:spcPct val="150000"/>
              </a:lnSpc>
              <a:spcBef>
                <a:spcPts val="0"/>
              </a:spcBef>
              <a:spcAft>
                <a:spcPts val="0"/>
              </a:spcAft>
              <a:buClrTx/>
              <a:buSzTx/>
              <a:buFontTx/>
              <a:buNone/>
              <a:tabLst/>
              <a:defRPr/>
            </a:pPr>
            <a:r>
              <a:rPr lang="pt-BR" sz="1200" kern="100" dirty="0">
                <a:solidFill>
                  <a:srgbClr val="0070C0"/>
                </a:solidFill>
                <a:latin typeface="Together sans"/>
                <a:ea typeface="Aptos" panose="020B0004020202020204" pitchFamily="34" charset="0"/>
                <a:cs typeface="Times New Roman" panose="02020603050405020304" pitchFamily="18" charset="0"/>
              </a:rPr>
              <a:t>São várias as formas de manutenção desse relacionamento no pós venda. O e</a:t>
            </a:r>
            <a:r>
              <a:rPr kumimoji="0" lang="pt-BR" sz="1200" b="0" i="0" u="none" strike="noStrike" kern="100" cap="none" spc="0" normalizeH="0" baseline="0" noProof="0" dirty="0" err="1">
                <a:ln>
                  <a:noFill/>
                </a:ln>
                <a:solidFill>
                  <a:srgbClr val="0070C0"/>
                </a:solidFill>
                <a:effectLst/>
                <a:uLnTx/>
                <a:uFillTx/>
                <a:latin typeface="Together sans"/>
                <a:ea typeface="Aptos" panose="020B0004020202020204" pitchFamily="34" charset="0"/>
                <a:cs typeface="Times New Roman" panose="02020603050405020304" pitchFamily="18" charset="0"/>
              </a:rPr>
              <a:t>nvio</a:t>
            </a:r>
            <a:r>
              <a:rPr kumimoji="0" lang="pt-BR" sz="1200" b="0" i="0" u="none" strike="noStrike" kern="1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 de atualizações, promoções, tratamentos fidelizados, gestão de benefícios, personalização e promoção de eventos específicos para os clientes  os grandes formadores de opinião, devem ser utilizados. Além disso, interessar-se pelo cliente, por seu setor de atuação, </a:t>
            </a:r>
          </a:p>
          <a:p>
            <a:pPr marL="0" marR="0" lvl="0" indent="0" algn="just" defTabSz="536237" rtl="0" eaLnBrk="1" fontAlgn="auto" latinLnBrk="0" hangingPunct="1">
              <a:lnSpc>
                <a:spcPct val="150000"/>
              </a:lnSpc>
              <a:spcBef>
                <a:spcPts val="0"/>
              </a:spcBef>
              <a:spcAft>
                <a:spcPts val="0"/>
              </a:spcAft>
              <a:buClrTx/>
              <a:buSzTx/>
              <a:buFontTx/>
              <a:buNone/>
              <a:tabLst/>
              <a:defRPr/>
            </a:pPr>
            <a:r>
              <a:rPr lang="pt-BR" sz="1200" kern="100" dirty="0">
                <a:solidFill>
                  <a:srgbClr val="0070C0"/>
                </a:solidFill>
                <a:latin typeface="Together sans"/>
                <a:ea typeface="Aptos" panose="020B0004020202020204" pitchFamily="34" charset="0"/>
                <a:cs typeface="Times New Roman" panose="02020603050405020304" pitchFamily="18" charset="0"/>
              </a:rPr>
              <a:t>Atualmente há inúmeros recursos de Inteligência Artificial e CRM (</a:t>
            </a:r>
            <a:r>
              <a:rPr lang="pt-BR" sz="1200" kern="100" dirty="0" err="1">
                <a:solidFill>
                  <a:srgbClr val="0070C0"/>
                </a:solidFill>
                <a:latin typeface="Together sans"/>
                <a:ea typeface="Aptos" panose="020B0004020202020204" pitchFamily="34" charset="0"/>
                <a:cs typeface="Times New Roman" panose="02020603050405020304" pitchFamily="18" charset="0"/>
              </a:rPr>
              <a:t>Customer</a:t>
            </a:r>
            <a:r>
              <a:rPr lang="pt-BR" sz="1200" kern="100" dirty="0">
                <a:solidFill>
                  <a:srgbClr val="0070C0"/>
                </a:solidFill>
                <a:latin typeface="Together sans"/>
                <a:ea typeface="Aptos" panose="020B0004020202020204" pitchFamily="34" charset="0"/>
                <a:cs typeface="Times New Roman" panose="02020603050405020304" pitchFamily="18" charset="0"/>
              </a:rPr>
              <a:t> </a:t>
            </a:r>
            <a:r>
              <a:rPr lang="pt-BR" sz="1200" kern="100" dirty="0" err="1">
                <a:solidFill>
                  <a:srgbClr val="0070C0"/>
                </a:solidFill>
                <a:latin typeface="Together sans"/>
                <a:ea typeface="Aptos" panose="020B0004020202020204" pitchFamily="34" charset="0"/>
                <a:cs typeface="Times New Roman" panose="02020603050405020304" pitchFamily="18" charset="0"/>
              </a:rPr>
              <a:t>Relationship</a:t>
            </a:r>
            <a:r>
              <a:rPr lang="pt-BR" sz="1200" kern="100" dirty="0">
                <a:solidFill>
                  <a:srgbClr val="0070C0"/>
                </a:solidFill>
                <a:latin typeface="Together sans"/>
                <a:ea typeface="Aptos" panose="020B0004020202020204" pitchFamily="34" charset="0"/>
                <a:cs typeface="Times New Roman" panose="02020603050405020304" pitchFamily="18" charset="0"/>
              </a:rPr>
              <a:t> Management – ou Gestão do Relacionamento com o Cliente) eficazes para monitorar a retenção desse cliente.</a:t>
            </a:r>
          </a:p>
          <a:p>
            <a:pPr marL="0" marR="0" lvl="0" indent="0" algn="just" defTabSz="536237" rtl="0" eaLnBrk="1" fontAlgn="auto" latinLnBrk="0" hangingPunct="1">
              <a:lnSpc>
                <a:spcPct val="150000"/>
              </a:lnSpc>
              <a:spcBef>
                <a:spcPts val="0"/>
              </a:spcBef>
              <a:spcAft>
                <a:spcPts val="0"/>
              </a:spcAft>
              <a:buClrTx/>
              <a:buSzTx/>
              <a:buFontTx/>
              <a:buNone/>
              <a:tabLst/>
              <a:defRPr/>
            </a:pPr>
            <a:endParaRPr kumimoji="0" lang="pt-BR" sz="1200" b="0"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1" name="Imagem 10">
            <a:extLst>
              <a:ext uri="{FF2B5EF4-FFF2-40B4-BE49-F238E27FC236}">
                <a16:creationId xmlns:a16="http://schemas.microsoft.com/office/drawing/2014/main" id="{D2EA53FE-3055-6140-A4DD-AD51EA1B3C42}"/>
              </a:ext>
            </a:extLst>
          </p:cNvPr>
          <p:cNvPicPr>
            <a:picLocks noChangeAspect="1"/>
          </p:cNvPicPr>
          <p:nvPr/>
        </p:nvPicPr>
        <p:blipFill>
          <a:blip r:embed="rId3"/>
          <a:stretch>
            <a:fillRect/>
          </a:stretch>
        </p:blipFill>
        <p:spPr>
          <a:xfrm>
            <a:off x="4484292" y="8756891"/>
            <a:ext cx="1774090" cy="566977"/>
          </a:xfrm>
          <a:prstGeom prst="rect">
            <a:avLst/>
          </a:prstGeom>
        </p:spPr>
      </p:pic>
      <p:sp>
        <p:nvSpPr>
          <p:cNvPr id="6" name="Espaço Reservado para Número de Slide 5">
            <a:extLst>
              <a:ext uri="{FF2B5EF4-FFF2-40B4-BE49-F238E27FC236}">
                <a16:creationId xmlns:a16="http://schemas.microsoft.com/office/drawing/2014/main" id="{5362B5A4-3D42-D71B-F480-7D818200FFA2}"/>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12" name="Retângulo 11">
            <a:extLst>
              <a:ext uri="{FF2B5EF4-FFF2-40B4-BE49-F238E27FC236}">
                <a16:creationId xmlns:a16="http://schemas.microsoft.com/office/drawing/2014/main" id="{821AC565-08B3-1FA7-A0B8-FCDFA6040819}"/>
              </a:ext>
            </a:extLst>
          </p:cNvPr>
          <p:cNvSpPr/>
          <p:nvPr/>
        </p:nvSpPr>
        <p:spPr>
          <a:xfrm>
            <a:off x="6161455" y="9454328"/>
            <a:ext cx="479618" cy="276999"/>
          </a:xfrm>
          <a:prstGeom prst="rect">
            <a:avLst/>
          </a:prstGeom>
          <a:noFill/>
        </p:spPr>
        <p:txBody>
          <a:bodyPr wrap="square" lIns="91440" tIns="45720" rIns="91440" bIns="45720">
            <a:spAutoFit/>
          </a:bodyPr>
          <a:lstStyle/>
          <a:p>
            <a:pPr algn="ctr"/>
            <a:r>
              <a:rPr lang="pt-BR" sz="1200" b="1" cap="none" spc="0" dirty="0">
                <a:ln w="0"/>
                <a:solidFill>
                  <a:srgbClr val="0070C0"/>
                </a:solidFill>
                <a:effectLst>
                  <a:reflection blurRad="6350" stA="53000" endA="300" endPos="35500" dir="5400000" sy="-90000" algn="bl" rotWithShape="0"/>
                </a:effectLst>
              </a:rPr>
              <a:t>11</a:t>
            </a:r>
          </a:p>
        </p:txBody>
      </p:sp>
      <p:sp>
        <p:nvSpPr>
          <p:cNvPr id="14" name="CaixaDeTexto 13">
            <a:extLst>
              <a:ext uri="{FF2B5EF4-FFF2-40B4-BE49-F238E27FC236}">
                <a16:creationId xmlns:a16="http://schemas.microsoft.com/office/drawing/2014/main" id="{75993042-F46E-972A-A3B6-1B702BB16022}"/>
              </a:ext>
            </a:extLst>
          </p:cNvPr>
          <p:cNvSpPr txBox="1"/>
          <p:nvPr/>
        </p:nvSpPr>
        <p:spPr>
          <a:xfrm>
            <a:off x="1119815" y="7159761"/>
            <a:ext cx="4460927" cy="1015663"/>
          </a:xfrm>
          <a:prstGeom prst="rect">
            <a:avLst/>
          </a:prstGeom>
          <a:solidFill>
            <a:srgbClr val="0070C0"/>
          </a:solidFill>
        </p:spPr>
        <p:txBody>
          <a:bodyPr wrap="square">
            <a:spAutoFit/>
          </a:bodyPr>
          <a:lstStyle/>
          <a:p>
            <a:pPr algn="ctr"/>
            <a:r>
              <a:rPr lang="pt-BR" sz="2000" b="1" i="0" dirty="0">
                <a:solidFill>
                  <a:schemeClr val="bg1"/>
                </a:solidFill>
                <a:effectLst/>
                <a:latin typeface="Together"/>
              </a:rPr>
              <a:t>"Conquistar um novo cliente custa entre 5 e 7 vezes mais do que manter um atual". Philip Kotler</a:t>
            </a:r>
            <a:endParaRPr lang="pt-BR" sz="2000" b="1" dirty="0">
              <a:solidFill>
                <a:schemeClr val="bg1"/>
              </a:solidFill>
              <a:latin typeface="Together"/>
            </a:endParaRPr>
          </a:p>
        </p:txBody>
      </p:sp>
    </p:spTree>
    <p:extLst>
      <p:ext uri="{BB962C8B-B14F-4D97-AF65-F5344CB8AC3E}">
        <p14:creationId xmlns:p14="http://schemas.microsoft.com/office/powerpoint/2010/main" val="3766107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465AD"/>
        </a:solid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6EBE1620-9458-B340-13A5-0D2DAA3CE9FC}"/>
              </a:ext>
            </a:extLst>
          </p:cNvPr>
          <p:cNvSpPr/>
          <p:nvPr/>
        </p:nvSpPr>
        <p:spPr>
          <a:xfrm>
            <a:off x="0" y="0"/>
            <a:ext cx="6629400" cy="1267398"/>
          </a:xfrm>
          <a:prstGeom prst="rect">
            <a:avLst/>
          </a:prstGeom>
          <a:noFill/>
        </p:spPr>
        <p:txBody>
          <a:bodyPr wrap="square" lIns="91440" tIns="45720" rIns="91440" bIns="45720">
            <a:spAutoFit/>
          </a:bodyPr>
          <a:lstStyle/>
          <a:p>
            <a:pPr lvl="0" algn="just">
              <a:lnSpc>
                <a:spcPct val="115000"/>
              </a:lnSpc>
            </a:pPr>
            <a:r>
              <a:rPr lang="pt-BR" sz="7000" b="1" kern="100" dirty="0">
                <a:solidFill>
                  <a:schemeClr val="bg1"/>
                </a:solidFill>
                <a:effectLst/>
                <a:latin typeface="Together sans"/>
                <a:ea typeface="Aptos" panose="020B0004020202020204" pitchFamily="34" charset="0"/>
                <a:cs typeface="Times New Roman" panose="02020603050405020304" pitchFamily="18" charset="0"/>
              </a:rPr>
              <a:t>COMPRADORES</a:t>
            </a:r>
            <a:endParaRPr lang="pt-BR" sz="7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Imagem 9" descr="Texto&#10;&#10;Descrição gerada automaticamente com confiança média">
            <a:extLst>
              <a:ext uri="{FF2B5EF4-FFF2-40B4-BE49-F238E27FC236}">
                <a16:creationId xmlns:a16="http://schemas.microsoft.com/office/drawing/2014/main" id="{DD2CC0F1-BC07-2E77-0885-54224807C7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491"/>
          <a:stretch/>
        </p:blipFill>
        <p:spPr>
          <a:xfrm>
            <a:off x="161717" y="1283440"/>
            <a:ext cx="3406355" cy="3098498"/>
          </a:xfrm>
          <a:prstGeom prst="rect">
            <a:avLst/>
          </a:prstGeom>
        </p:spPr>
      </p:pic>
      <p:sp>
        <p:nvSpPr>
          <p:cNvPr id="2" name="Espaço Reservado para Número de Slide 1">
            <a:extLst>
              <a:ext uri="{FF2B5EF4-FFF2-40B4-BE49-F238E27FC236}">
                <a16:creationId xmlns:a16="http://schemas.microsoft.com/office/drawing/2014/main" id="{C0D8858C-0EC2-27ED-255A-E9D8EF0F478A}"/>
              </a:ext>
            </a:extLst>
          </p:cNvPr>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1961812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465AD"/>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B4754B-54C0-EAF0-74CA-8D6755172E48}"/>
              </a:ext>
            </a:extLst>
          </p:cNvPr>
          <p:cNvGrpSpPr/>
          <p:nvPr/>
        </p:nvGrpSpPr>
        <p:grpSpPr>
          <a:xfrm>
            <a:off x="379228" y="274223"/>
            <a:ext cx="6099544" cy="9144001"/>
            <a:chOff x="0" y="-38100"/>
            <a:chExt cx="2357802" cy="4929502"/>
          </a:xfrm>
        </p:grpSpPr>
        <p:sp>
          <p:nvSpPr>
            <p:cNvPr id="8" name="Freeform 3">
              <a:extLst>
                <a:ext uri="{FF2B5EF4-FFF2-40B4-BE49-F238E27FC236}">
                  <a16:creationId xmlns:a16="http://schemas.microsoft.com/office/drawing/2014/main" id="{1A917740-F6C9-780D-B1AF-0847B90FE13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dirty="0">
                <a:ln>
                  <a:noFill/>
                </a:ln>
                <a:solidFill>
                  <a:srgbClr val="0070C0"/>
                </a:solidFill>
                <a:effectLst/>
                <a:uLnTx/>
                <a:uFillTx/>
                <a:latin typeface="Calibri"/>
                <a:ea typeface="+mn-ea"/>
                <a:cs typeface="+mn-cs"/>
              </a:endParaRPr>
            </a:p>
          </p:txBody>
        </p:sp>
        <p:sp>
          <p:nvSpPr>
            <p:cNvPr id="9" name="TextBox 4">
              <a:extLst>
                <a:ext uri="{FF2B5EF4-FFF2-40B4-BE49-F238E27FC236}">
                  <a16:creationId xmlns:a16="http://schemas.microsoft.com/office/drawing/2014/main" id="{AAC427FE-551C-BB5B-1A22-BFB5412E7F30}"/>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srgbClr val="0070C0"/>
                </a:solidFill>
                <a:effectLst/>
                <a:uLnTx/>
                <a:uFillTx/>
                <a:latin typeface="Calibri"/>
                <a:ea typeface="+mn-ea"/>
                <a:cs typeface="+mn-cs"/>
              </a:endParaRPr>
            </a:p>
          </p:txBody>
        </p:sp>
      </p:grpSp>
      <p:sp>
        <p:nvSpPr>
          <p:cNvPr id="10" name="CaixaDeTexto 9">
            <a:extLst>
              <a:ext uri="{FF2B5EF4-FFF2-40B4-BE49-F238E27FC236}">
                <a16:creationId xmlns:a16="http://schemas.microsoft.com/office/drawing/2014/main" id="{1E3411CD-679A-CA8A-EF1D-B945884D0A91}"/>
              </a:ext>
            </a:extLst>
          </p:cNvPr>
          <p:cNvSpPr txBox="1"/>
          <p:nvPr/>
        </p:nvSpPr>
        <p:spPr>
          <a:xfrm>
            <a:off x="704766" y="3049551"/>
            <a:ext cx="5320640" cy="5635966"/>
          </a:xfrm>
          <a:prstGeom prst="rect">
            <a:avLst/>
          </a:prstGeom>
          <a:noFill/>
        </p:spPr>
        <p:txBody>
          <a:bodyPr wrap="square">
            <a:spAutoFit/>
          </a:bodyPr>
          <a:lstStyle/>
          <a:p>
            <a:pPr algn="just">
              <a:lnSpc>
                <a:spcPct val="150000"/>
              </a:lnSpc>
              <a:spcAft>
                <a:spcPts val="800"/>
              </a:spcAft>
            </a:pPr>
            <a:r>
              <a:rPr lang="pt-BR" sz="1200" kern="100" dirty="0">
                <a:solidFill>
                  <a:srgbClr val="215E99"/>
                </a:solidFill>
                <a:effectLst/>
                <a:latin typeface="Together sans"/>
                <a:ea typeface="Aptos" panose="020B0004020202020204" pitchFamily="34" charset="0"/>
                <a:cs typeface="Times New Roman" panose="02020603050405020304" pitchFamily="18" charset="0"/>
              </a:rPr>
              <a:t>Os chamados clientes ou compradores (promotores ou organizadores) de eventos podem classificados em dois grandes grupos: pessoas físicas (que representam CPFs) - que geralmente organizam eventos sociais - e pessoas jurídicas (que representam </a:t>
            </a:r>
            <a:r>
              <a:rPr lang="pt-BR" sz="1200" kern="100" dirty="0" err="1">
                <a:solidFill>
                  <a:srgbClr val="215E99"/>
                </a:solidFill>
                <a:effectLst/>
                <a:latin typeface="Together sans"/>
                <a:ea typeface="Aptos" panose="020B0004020202020204" pitchFamily="34" charset="0"/>
                <a:cs typeface="Times New Roman" panose="02020603050405020304" pitchFamily="18" charset="0"/>
              </a:rPr>
              <a:t>CNPJs</a:t>
            </a:r>
            <a:r>
              <a:rPr lang="pt-BR" sz="1200" kern="100" dirty="0">
                <a:solidFill>
                  <a:srgbClr val="215E99"/>
                </a:solidFill>
                <a:effectLst/>
                <a:latin typeface="Together sans"/>
                <a:ea typeface="Aptos" panose="020B0004020202020204" pitchFamily="34" charset="0"/>
                <a:cs typeface="Times New Roman" panose="02020603050405020304" pitchFamily="18" charset="0"/>
              </a:rPr>
              <a:t>) e que organizam eventos profissionais.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pt-BR" sz="1200" kern="100" dirty="0">
                <a:solidFill>
                  <a:srgbClr val="215E99"/>
                </a:solidFill>
                <a:effectLst/>
                <a:latin typeface="Together sans"/>
                <a:ea typeface="Aptos" panose="020B0004020202020204" pitchFamily="34" charset="0"/>
                <a:cs typeface="Times New Roman" panose="02020603050405020304" pitchFamily="18" charset="0"/>
              </a:rPr>
              <a:t>Para fins deste Manual, a abordagem será realizada tendo por “persona”  esse último tipo, um indivíduo que tem a responsabilidade de representar uma organização na tomada de decisão favorável para um estabelecimento hoteleiro, por um centro de eventos ou por um destino para realização de um evento relevante para o seu setor de atuação</a:t>
            </a:r>
            <a:r>
              <a:rPr lang="pt-BR" sz="1200" kern="100" dirty="0">
                <a:solidFill>
                  <a:srgbClr val="215E99"/>
                </a:solidFill>
                <a:latin typeface="Together sans"/>
                <a:ea typeface="Aptos" panose="020B0004020202020204" pitchFamily="34" charset="0"/>
                <a:cs typeface="Times New Roman" panose="02020603050405020304" pitchFamily="18" charset="0"/>
              </a:rPr>
              <a:t> ou empresa.</a:t>
            </a:r>
            <a:endParaRPr lang="pt-BR" sz="1200" kern="100" dirty="0">
              <a:solidFill>
                <a:srgbClr val="215E99"/>
              </a:solidFill>
              <a:effectLst/>
              <a:latin typeface="Together sans"/>
              <a:ea typeface="Aptos" panose="020B0004020202020204" pitchFamily="34" charset="0"/>
              <a:cs typeface="Times New Roman" panose="02020603050405020304" pitchFamily="18" charset="0"/>
            </a:endParaRPr>
          </a:p>
          <a:p>
            <a:pPr algn="just">
              <a:lnSpc>
                <a:spcPct val="150000"/>
              </a:lnSpc>
              <a:spcAft>
                <a:spcPts val="800"/>
              </a:spcAft>
            </a:pPr>
            <a:r>
              <a:rPr lang="pt-BR" sz="1200" kern="100" dirty="0">
                <a:solidFill>
                  <a:srgbClr val="215E99"/>
                </a:solidFill>
                <a:effectLst/>
                <a:latin typeface="Together sans"/>
                <a:ea typeface="Aptos" panose="020B0004020202020204" pitchFamily="34" charset="0"/>
                <a:cs typeface="Times New Roman" panose="02020603050405020304" pitchFamily="18" charset="0"/>
              </a:rPr>
              <a:t>Assim sendo, há tolerância para pouca ou quase nenhuma margem para erro. Por isso, esse indivíduo terá um comportamento meticuloso e baseado em evidências concretas, pois não só precisa de segurança para a tomada de decisão como também, precisará muitas vezes mostrar essas evidências aos seus superiores ou ao seu grupo, justificando a sua escolha.</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pt-BR" sz="1200" kern="100" dirty="0">
                <a:solidFill>
                  <a:srgbClr val="215E99"/>
                </a:solidFill>
                <a:effectLst/>
                <a:latin typeface="Together sans"/>
                <a:ea typeface="Aptos" panose="020B0004020202020204" pitchFamily="34" charset="0"/>
                <a:cs typeface="Times New Roman" panose="02020603050405020304" pitchFamily="18" charset="0"/>
              </a:rPr>
              <a:t>Ainda que alguns aspectos sejam relevantes nesse processo de compra independente do perfil de evento que está sendo organizado, há particularidades que poderão ser mais importantes para um tipo de eventos do que para outros. Um exemplo dessa situação é a existência de um auditório, muito relevante para um congresso e pouco ou nada relevante para um evento esportivo.</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aixaDeTexto 2">
            <a:extLst>
              <a:ext uri="{FF2B5EF4-FFF2-40B4-BE49-F238E27FC236}">
                <a16:creationId xmlns:a16="http://schemas.microsoft.com/office/drawing/2014/main" id="{D6AEDFB4-11AA-A7DA-82F7-94AB2A793882}"/>
              </a:ext>
            </a:extLst>
          </p:cNvPr>
          <p:cNvSpPr txBox="1"/>
          <p:nvPr/>
        </p:nvSpPr>
        <p:spPr>
          <a:xfrm>
            <a:off x="470622" y="1283542"/>
            <a:ext cx="5916756" cy="428066"/>
          </a:xfrm>
          <a:prstGeom prst="rect">
            <a:avLst/>
          </a:prstGeom>
          <a:noFill/>
          <a:ln w="38100">
            <a:noFill/>
          </a:ln>
        </p:spPr>
        <p:txBody>
          <a:bodyPr wrap="square">
            <a:spAutoFit/>
          </a:bodyPr>
          <a:lstStyle/>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2000" b="1" i="0" u="none" strike="noStrike" kern="100" cap="none" spc="0" normalizeH="0" baseline="0" noProof="0" dirty="0">
                <a:ln>
                  <a:noFill/>
                </a:ln>
                <a:solidFill>
                  <a:srgbClr val="215E99"/>
                </a:solidFill>
                <a:effectLst/>
                <a:uLnTx/>
                <a:uFillTx/>
                <a:latin typeface="Together sans"/>
                <a:ea typeface="Aptos" panose="020B0004020202020204" pitchFamily="34" charset="0"/>
                <a:cs typeface="Times New Roman" panose="02020603050405020304" pitchFamily="18" charset="0"/>
              </a:rPr>
              <a:t>2. 	OS COMPRADORES DE EVENTOS PROFISSIONAIS</a:t>
            </a:r>
            <a:endParaRPr kumimoji="0" lang="pt-BR"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2" name="Imagem 1">
            <a:extLst>
              <a:ext uri="{FF2B5EF4-FFF2-40B4-BE49-F238E27FC236}">
                <a16:creationId xmlns:a16="http://schemas.microsoft.com/office/drawing/2014/main" id="{EE2A5422-930D-E8EA-140C-9AFBE933C0EB}"/>
              </a:ext>
            </a:extLst>
          </p:cNvPr>
          <p:cNvPicPr>
            <a:picLocks noChangeAspect="1"/>
          </p:cNvPicPr>
          <p:nvPr/>
        </p:nvPicPr>
        <p:blipFill>
          <a:blip r:embed="rId2"/>
          <a:stretch>
            <a:fillRect/>
          </a:stretch>
        </p:blipFill>
        <p:spPr>
          <a:xfrm>
            <a:off x="536967" y="487776"/>
            <a:ext cx="1774090" cy="566977"/>
          </a:xfrm>
          <a:prstGeom prst="rect">
            <a:avLst/>
          </a:prstGeom>
        </p:spPr>
      </p:pic>
      <p:pic>
        <p:nvPicPr>
          <p:cNvPr id="6" name="Gráfico 5" descr="Ciclismo com preenchimento sólido">
            <a:extLst>
              <a:ext uri="{FF2B5EF4-FFF2-40B4-BE49-F238E27FC236}">
                <a16:creationId xmlns:a16="http://schemas.microsoft.com/office/drawing/2014/main" id="{F04477B2-77BD-D156-9E6A-DB29CB1B4D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0348" y="1855733"/>
            <a:ext cx="914400" cy="914400"/>
          </a:xfrm>
          <a:prstGeom prst="rect">
            <a:avLst/>
          </a:prstGeom>
        </p:spPr>
      </p:pic>
      <p:pic>
        <p:nvPicPr>
          <p:cNvPr id="15" name="Gráfico 14" descr="Funcionário de escritório com preenchimento sólido">
            <a:extLst>
              <a:ext uri="{FF2B5EF4-FFF2-40B4-BE49-F238E27FC236}">
                <a16:creationId xmlns:a16="http://schemas.microsoft.com/office/drawing/2014/main" id="{31E8A965-7941-D800-2F2A-CBA51D060A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25124" y="1820128"/>
            <a:ext cx="914400" cy="914400"/>
          </a:xfrm>
          <a:prstGeom prst="rect">
            <a:avLst/>
          </a:prstGeom>
        </p:spPr>
      </p:pic>
      <p:pic>
        <p:nvPicPr>
          <p:cNvPr id="25" name="Gráfico 24" descr="Professor com preenchimento sólido">
            <a:extLst>
              <a:ext uri="{FF2B5EF4-FFF2-40B4-BE49-F238E27FC236}">
                <a16:creationId xmlns:a16="http://schemas.microsoft.com/office/drawing/2014/main" id="{BEAD6EFC-D945-5FDA-FA8C-FCD59B3B0B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0014" y="1821201"/>
            <a:ext cx="1069676" cy="1069676"/>
          </a:xfrm>
          <a:prstGeom prst="rect">
            <a:avLst/>
          </a:prstGeom>
        </p:spPr>
      </p:pic>
      <p:pic>
        <p:nvPicPr>
          <p:cNvPr id="27" name="Gráfico 26" descr="Surfe com preenchimento sólido">
            <a:extLst>
              <a:ext uri="{FF2B5EF4-FFF2-40B4-BE49-F238E27FC236}">
                <a16:creationId xmlns:a16="http://schemas.microsoft.com/office/drawing/2014/main" id="{714ADF71-9237-02C8-DC53-9C44572DBF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0390" y="1776444"/>
            <a:ext cx="914400" cy="914400"/>
          </a:xfrm>
          <a:prstGeom prst="rect">
            <a:avLst/>
          </a:prstGeom>
        </p:spPr>
      </p:pic>
      <p:pic>
        <p:nvPicPr>
          <p:cNvPr id="29" name="Gráfico 28" descr="Médica com preenchimento sólido">
            <a:extLst>
              <a:ext uri="{FF2B5EF4-FFF2-40B4-BE49-F238E27FC236}">
                <a16:creationId xmlns:a16="http://schemas.microsoft.com/office/drawing/2014/main" id="{3D452334-E47C-A1BA-9E89-9B104BB3A1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07485" y="1820128"/>
            <a:ext cx="914400" cy="914400"/>
          </a:xfrm>
          <a:prstGeom prst="rect">
            <a:avLst/>
          </a:prstGeom>
        </p:spPr>
      </p:pic>
      <p:pic>
        <p:nvPicPr>
          <p:cNvPr id="31" name="Gráfico 30" descr="Programadora com preenchimento sólido">
            <a:extLst>
              <a:ext uri="{FF2B5EF4-FFF2-40B4-BE49-F238E27FC236}">
                <a16:creationId xmlns:a16="http://schemas.microsoft.com/office/drawing/2014/main" id="{018F58CF-E593-68B6-9534-143893F0E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11006" y="1769063"/>
            <a:ext cx="914400" cy="914400"/>
          </a:xfrm>
          <a:prstGeom prst="rect">
            <a:avLst/>
          </a:prstGeom>
        </p:spPr>
      </p:pic>
      <p:sp>
        <p:nvSpPr>
          <p:cNvPr id="4" name="Espaço Reservado para Número de Slide 3">
            <a:extLst>
              <a:ext uri="{FF2B5EF4-FFF2-40B4-BE49-F238E27FC236}">
                <a16:creationId xmlns:a16="http://schemas.microsoft.com/office/drawing/2014/main" id="{C8598967-797A-B70F-D6D3-9964D631289D}"/>
              </a:ext>
            </a:extLst>
          </p:cNvPr>
          <p:cNvSpPr>
            <a:spLocks noGrp="1"/>
          </p:cNvSpPr>
          <p:nvPr>
            <p:ph type="sldNum" sz="quarter" idx="12"/>
          </p:nvPr>
        </p:nvSpPr>
        <p:spPr/>
        <p:txBody>
          <a:bodyPr/>
          <a:lstStyle/>
          <a:p>
            <a:fld id="{B6F15528-21DE-4FAA-801E-634DDDAF4B2B}" type="slidenum">
              <a:rPr lang="en-US" smtClean="0"/>
              <a:pPr/>
              <a:t>16</a:t>
            </a:fld>
            <a:endParaRPr lang="en-US"/>
          </a:p>
        </p:txBody>
      </p:sp>
      <p:sp>
        <p:nvSpPr>
          <p:cNvPr id="11" name="Retângulo 10">
            <a:extLst>
              <a:ext uri="{FF2B5EF4-FFF2-40B4-BE49-F238E27FC236}">
                <a16:creationId xmlns:a16="http://schemas.microsoft.com/office/drawing/2014/main" id="{8D3D6787-5B36-9C01-1541-41C351FF6D8C}"/>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13</a:t>
            </a:r>
          </a:p>
        </p:txBody>
      </p:sp>
    </p:spTree>
    <p:extLst>
      <p:ext uri="{BB962C8B-B14F-4D97-AF65-F5344CB8AC3E}">
        <p14:creationId xmlns:p14="http://schemas.microsoft.com/office/powerpoint/2010/main" val="1098950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465AD"/>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B4754B-54C0-EAF0-74CA-8D6755172E48}"/>
              </a:ext>
            </a:extLst>
          </p:cNvPr>
          <p:cNvGrpSpPr/>
          <p:nvPr/>
        </p:nvGrpSpPr>
        <p:grpSpPr>
          <a:xfrm>
            <a:off x="396949" y="259839"/>
            <a:ext cx="6099544" cy="9144001"/>
            <a:chOff x="0" y="-38100"/>
            <a:chExt cx="2357802" cy="4929502"/>
          </a:xfrm>
        </p:grpSpPr>
        <p:sp>
          <p:nvSpPr>
            <p:cNvPr id="8" name="Freeform 3">
              <a:extLst>
                <a:ext uri="{FF2B5EF4-FFF2-40B4-BE49-F238E27FC236}">
                  <a16:creationId xmlns:a16="http://schemas.microsoft.com/office/drawing/2014/main" id="{1A917740-F6C9-780D-B1AF-0847B90FE13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4">
              <a:extLst>
                <a:ext uri="{FF2B5EF4-FFF2-40B4-BE49-F238E27FC236}">
                  <a16:creationId xmlns:a16="http://schemas.microsoft.com/office/drawing/2014/main" id="{AAC427FE-551C-BB5B-1A22-BFB5412E7F30}"/>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CaixaDeTexto 12">
            <a:extLst>
              <a:ext uri="{FF2B5EF4-FFF2-40B4-BE49-F238E27FC236}">
                <a16:creationId xmlns:a16="http://schemas.microsoft.com/office/drawing/2014/main" id="{62F4E61C-DB1A-5215-0CE9-2EF86F7D868C}"/>
              </a:ext>
            </a:extLst>
          </p:cNvPr>
          <p:cNvSpPr txBox="1"/>
          <p:nvPr/>
        </p:nvSpPr>
        <p:spPr>
          <a:xfrm>
            <a:off x="1081713" y="8239919"/>
            <a:ext cx="4730015" cy="293735"/>
          </a:xfrm>
          <a:prstGeom prst="rect">
            <a:avLst/>
          </a:prstGeom>
          <a:noFill/>
        </p:spPr>
        <p:txBody>
          <a:bodyPr wrap="square">
            <a:spAutoFit/>
          </a:bodyPr>
          <a:lstStyle/>
          <a:p>
            <a:pPr algn="just">
              <a:lnSpc>
                <a:spcPct val="115000"/>
              </a:lnSpc>
              <a:spcAft>
                <a:spcPts val="800"/>
              </a:spcAft>
            </a:pPr>
            <a:r>
              <a:rPr lang="pt-BR" sz="1200" b="1" kern="100" dirty="0">
                <a:solidFill>
                  <a:srgbClr val="215E99"/>
                </a:solidFill>
                <a:effectLst/>
                <a:latin typeface="Together sans"/>
                <a:ea typeface="Aptos" panose="020B0004020202020204" pitchFamily="34" charset="0"/>
                <a:cs typeface="Times New Roman" panose="02020603050405020304" pitchFamily="18" charset="0"/>
              </a:rPr>
              <a:t>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4" name="Imagem 13">
            <a:extLst>
              <a:ext uri="{FF2B5EF4-FFF2-40B4-BE49-F238E27FC236}">
                <a16:creationId xmlns:a16="http://schemas.microsoft.com/office/drawing/2014/main" id="{33F36E8C-8181-AFF0-ACC3-ADFA4E369C82}"/>
              </a:ext>
            </a:extLst>
          </p:cNvPr>
          <p:cNvPicPr>
            <a:picLocks noChangeAspect="1"/>
          </p:cNvPicPr>
          <p:nvPr/>
        </p:nvPicPr>
        <p:blipFill>
          <a:blip r:embed="rId2"/>
          <a:stretch>
            <a:fillRect/>
          </a:stretch>
        </p:blipFill>
        <p:spPr>
          <a:xfrm>
            <a:off x="396949" y="537674"/>
            <a:ext cx="1774090" cy="566977"/>
          </a:xfrm>
          <a:prstGeom prst="rect">
            <a:avLst/>
          </a:prstGeom>
        </p:spPr>
      </p:pic>
      <p:sp>
        <p:nvSpPr>
          <p:cNvPr id="16" name="CaixaDeTexto 15">
            <a:extLst>
              <a:ext uri="{FF2B5EF4-FFF2-40B4-BE49-F238E27FC236}">
                <a16:creationId xmlns:a16="http://schemas.microsoft.com/office/drawing/2014/main" id="{EC291A95-8434-82EE-EF08-CE8CC16804A7}"/>
              </a:ext>
            </a:extLst>
          </p:cNvPr>
          <p:cNvSpPr txBox="1"/>
          <p:nvPr/>
        </p:nvSpPr>
        <p:spPr>
          <a:xfrm>
            <a:off x="817820" y="1174673"/>
            <a:ext cx="5257799" cy="7132722"/>
          </a:xfrm>
          <a:prstGeom prst="rect">
            <a:avLst/>
          </a:prstGeom>
          <a:noFill/>
        </p:spPr>
        <p:txBody>
          <a:bodyPr wrap="square">
            <a:spAutoFit/>
          </a:bodyPr>
          <a:lstStyle/>
          <a:p>
            <a:pPr algn="just">
              <a:lnSpc>
                <a:spcPct val="150000"/>
              </a:lnSpc>
            </a:pPr>
            <a:r>
              <a:rPr lang="pt-BR" sz="1200" dirty="0">
                <a:solidFill>
                  <a:srgbClr val="215E99"/>
                </a:solidFill>
                <a:effectLst/>
                <a:latin typeface="Together sans"/>
                <a:ea typeface="Aptos" panose="020B0004020202020204" pitchFamily="34" charset="0"/>
                <a:cs typeface="Times New Roman" panose="02020603050405020304" pitchFamily="18" charset="0"/>
              </a:rPr>
              <a:t>Dentre os compradores de eventos profissionais  há  dois grupos principais, os promotores de eventos e os organizadores de eventos, seus intermediários.</a:t>
            </a:r>
            <a:endParaRPr lang="pt-BR" sz="1200" dirty="0">
              <a:solidFill>
                <a:srgbClr val="215E99"/>
              </a:solidFill>
              <a:latin typeface="Together sans"/>
              <a:ea typeface="Aptos" panose="020B0004020202020204" pitchFamily="34" charset="0"/>
              <a:cs typeface="Times New Roman" panose="02020603050405020304" pitchFamily="18" charset="0"/>
            </a:endParaRPr>
          </a:p>
          <a:p>
            <a:pPr marL="171450" indent="-171450" algn="just">
              <a:lnSpc>
                <a:spcPct val="150000"/>
              </a:lnSpc>
              <a:buFont typeface="Wingdings" panose="05000000000000000000" pitchFamily="2" charset="2"/>
              <a:buChar char="q"/>
            </a:pPr>
            <a:r>
              <a:rPr lang="pt-BR" sz="1200" dirty="0">
                <a:solidFill>
                  <a:srgbClr val="215E99"/>
                </a:solidFill>
                <a:effectLst/>
                <a:latin typeface="Together sans"/>
                <a:ea typeface="Aptos" panose="020B0004020202020204" pitchFamily="34" charset="0"/>
                <a:cs typeface="Times New Roman" panose="02020603050405020304" pitchFamily="18" charset="0"/>
              </a:rPr>
              <a:t>Os </a:t>
            </a:r>
            <a:r>
              <a:rPr lang="pt-BR" sz="1200" dirty="0">
                <a:solidFill>
                  <a:srgbClr val="215E99"/>
                </a:solidFill>
                <a:latin typeface="Together sans"/>
                <a:ea typeface="Aptos" panose="020B0004020202020204" pitchFamily="34" charset="0"/>
                <a:cs typeface="Times New Roman" panose="02020603050405020304" pitchFamily="18" charset="0"/>
              </a:rPr>
              <a:t>pr</a:t>
            </a:r>
            <a:r>
              <a:rPr lang="pt-BR" sz="1200" dirty="0">
                <a:solidFill>
                  <a:srgbClr val="215E99"/>
                </a:solidFill>
                <a:effectLst/>
                <a:latin typeface="Together sans"/>
                <a:ea typeface="Aptos" panose="020B0004020202020204" pitchFamily="34" charset="0"/>
                <a:cs typeface="Times New Roman" panose="02020603050405020304" pitchFamily="18" charset="0"/>
              </a:rPr>
              <a:t>omotores são os </a:t>
            </a:r>
            <a:r>
              <a:rPr lang="pt-BR" sz="1200" dirty="0">
                <a:solidFill>
                  <a:srgbClr val="215E99"/>
                </a:solidFill>
                <a:latin typeface="Together sans"/>
                <a:ea typeface="Aptos" panose="020B0004020202020204" pitchFamily="34" charset="0"/>
                <a:cs typeface="Times New Roman" panose="02020603050405020304" pitchFamily="18" charset="0"/>
              </a:rPr>
              <a:t>i</a:t>
            </a:r>
            <a:r>
              <a:rPr lang="pt-BR" sz="1200" dirty="0">
                <a:solidFill>
                  <a:srgbClr val="215E99"/>
                </a:solidFill>
                <a:effectLst/>
                <a:latin typeface="Together sans"/>
                <a:ea typeface="Aptos" panose="020B0004020202020204" pitchFamily="34" charset="0"/>
                <a:cs typeface="Times New Roman" panose="02020603050405020304" pitchFamily="18" charset="0"/>
              </a:rPr>
              <a:t>dealizadores, os donos dos eventos/ marcas. Nesse grupo encontram-se as empresas, os órgãos governamentais e não governamentais, as autarquias, as associações, instituições de ensino ou religiosas, federações e confederações esportivas. Alguns promotores possuem departamentos encarregados da organização de seus eventos/ viagens, outros, preferem terceirizar essas atividades, contratando organizadores ou empresas organizadoras de eventos.</a:t>
            </a:r>
          </a:p>
          <a:p>
            <a:pPr marL="171450" indent="-171450" algn="just">
              <a:lnSpc>
                <a:spcPct val="150000"/>
              </a:lnSpc>
              <a:buFont typeface="Wingdings" panose="05000000000000000000" pitchFamily="2" charset="2"/>
              <a:buChar char="q"/>
            </a:pPr>
            <a:r>
              <a:rPr lang="pt-BR" sz="1200" dirty="0">
                <a:solidFill>
                  <a:srgbClr val="215E99"/>
                </a:solidFill>
                <a:effectLst/>
                <a:latin typeface="Together sans"/>
                <a:ea typeface="Aptos" panose="020B0004020202020204" pitchFamily="34" charset="0"/>
                <a:cs typeface="Times New Roman" panose="02020603050405020304" pitchFamily="18" charset="0"/>
              </a:rPr>
              <a:t>As empresas organizadoras de eventos e em alguns casos - ag</a:t>
            </a:r>
            <a:r>
              <a:rPr lang="pt-BR" sz="1200" dirty="0">
                <a:solidFill>
                  <a:srgbClr val="215E99"/>
                </a:solidFill>
                <a:latin typeface="Together sans"/>
                <a:ea typeface="Aptos" panose="020B0004020202020204" pitchFamily="34" charset="0"/>
                <a:cs typeface="Times New Roman" panose="02020603050405020304" pitchFamily="18" charset="0"/>
              </a:rPr>
              <a:t>ências de viagens especializadas em eventos - são intermediários dos promotores,  atuam em seu nome e chegam a ser responsáveis pela tomada de decisão quanto à contratação de fornecedores como hotéis, centros de convenções e exposições, locais para eventos sociais, transporte, etc.</a:t>
            </a:r>
          </a:p>
          <a:p>
            <a:pPr marL="171450" indent="-171450" algn="just">
              <a:lnSpc>
                <a:spcPct val="150000"/>
              </a:lnSpc>
              <a:buFont typeface="Wingdings" panose="05000000000000000000" pitchFamily="2" charset="2"/>
              <a:buChar char="q"/>
            </a:pPr>
            <a:endParaRPr lang="pt-BR" sz="900" dirty="0">
              <a:solidFill>
                <a:srgbClr val="215E99"/>
              </a:solidFill>
              <a:latin typeface="Together sans"/>
              <a:ea typeface="Aptos" panose="020B0004020202020204" pitchFamily="34" charset="0"/>
              <a:cs typeface="Times New Roman" panose="02020603050405020304" pitchFamily="18" charset="0"/>
            </a:endParaRPr>
          </a:p>
          <a:p>
            <a:pPr algn="just">
              <a:lnSpc>
                <a:spcPct val="150000"/>
              </a:lnSpc>
            </a:pPr>
            <a:r>
              <a:rPr lang="pt-BR" sz="1200" dirty="0">
                <a:solidFill>
                  <a:srgbClr val="215E99"/>
                </a:solidFill>
                <a:latin typeface="Together sans"/>
                <a:ea typeface="Aptos" panose="020B0004020202020204" pitchFamily="34" charset="0"/>
                <a:cs typeface="Times New Roman" panose="02020603050405020304" pitchFamily="18" charset="0"/>
              </a:rPr>
              <a:t>A ABNT NBR 16004 define a empresa organizadora de eventos como aquela que tem por “objeto social a prestação de serviços de gestão, planejamento, organização, promoção, coordenação, operacionalização, produção e assessoria de eventos, podendo terceirizar parte do processo e intermediar ou contratar os diversos fornecedores de serviços e produtos necessários à realização do evento”. (ABNT, 2017). As empresas organizadoras geralmente são especializadas em um ou mais tipos de eventos, e como os promotores, também possuem especialização.</a:t>
            </a:r>
          </a:p>
          <a:p>
            <a:endParaRPr lang="pt-BR" sz="1200" dirty="0">
              <a:solidFill>
                <a:srgbClr val="215E99"/>
              </a:solidFill>
              <a:latin typeface="Together sans"/>
              <a:ea typeface="Aptos" panose="020B0004020202020204" pitchFamily="34" charset="0"/>
              <a:cs typeface="Times New Roman" panose="02020603050405020304" pitchFamily="18" charset="0"/>
            </a:endParaRPr>
          </a:p>
          <a:p>
            <a:endParaRPr lang="pt-BR" sz="1200" dirty="0">
              <a:solidFill>
                <a:srgbClr val="215E99"/>
              </a:solidFill>
              <a:effectLst/>
              <a:latin typeface="Together sans"/>
              <a:ea typeface="Aptos" panose="020B0004020202020204" pitchFamily="34" charset="0"/>
              <a:cs typeface="Times New Roman" panose="02020603050405020304" pitchFamily="18" charset="0"/>
            </a:endParaRPr>
          </a:p>
          <a:p>
            <a:endParaRPr lang="pt-BR" sz="1200" dirty="0">
              <a:solidFill>
                <a:srgbClr val="215E99"/>
              </a:solidFill>
              <a:effectLst/>
              <a:latin typeface="Together sans"/>
              <a:ea typeface="+mn-ea"/>
              <a:cs typeface="Times New Roman" panose="02020603050405020304" pitchFamily="18" charset="0"/>
            </a:endParaRPr>
          </a:p>
          <a:p>
            <a:endParaRPr kumimoji="0" lang="pt-BR" sz="1200" b="0" i="0" u="none" strike="noStrike" kern="1200" cap="none" spc="0" normalizeH="0" baseline="0" noProof="0" dirty="0">
              <a:ln>
                <a:noFill/>
              </a:ln>
              <a:solidFill>
                <a:srgbClr val="0C3877"/>
              </a:solidFill>
              <a:effectLst/>
              <a:uLnTx/>
              <a:uFillTx/>
              <a:latin typeface="TOGETHER SANS"/>
              <a:ea typeface="+mn-ea"/>
              <a:cs typeface="+mn-cs"/>
            </a:endParaRPr>
          </a:p>
        </p:txBody>
      </p:sp>
      <p:graphicFrame>
        <p:nvGraphicFramePr>
          <p:cNvPr id="17" name="Diagrama 16">
            <a:extLst>
              <a:ext uri="{FF2B5EF4-FFF2-40B4-BE49-F238E27FC236}">
                <a16:creationId xmlns:a16="http://schemas.microsoft.com/office/drawing/2014/main" id="{D4B6330B-5BB6-4839-182D-FED3885B7CED}"/>
              </a:ext>
            </a:extLst>
          </p:cNvPr>
          <p:cNvGraphicFramePr/>
          <p:nvPr>
            <p:extLst>
              <p:ext uri="{D42A27DB-BD31-4B8C-83A1-F6EECF244321}">
                <p14:modId xmlns:p14="http://schemas.microsoft.com/office/powerpoint/2010/main" val="815764438"/>
              </p:ext>
            </p:extLst>
          </p:nvPr>
        </p:nvGraphicFramePr>
        <p:xfrm>
          <a:off x="-533400" y="7422384"/>
          <a:ext cx="5083025" cy="1692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a 18">
            <a:extLst>
              <a:ext uri="{FF2B5EF4-FFF2-40B4-BE49-F238E27FC236}">
                <a16:creationId xmlns:a16="http://schemas.microsoft.com/office/drawing/2014/main" id="{78219179-5DB6-97E5-402E-1CEFBE31A60E}"/>
              </a:ext>
            </a:extLst>
          </p:cNvPr>
          <p:cNvGraphicFramePr/>
          <p:nvPr>
            <p:extLst>
              <p:ext uri="{D42A27DB-BD31-4B8C-83A1-F6EECF244321}">
                <p14:modId xmlns:p14="http://schemas.microsoft.com/office/powerpoint/2010/main" val="1061005602"/>
              </p:ext>
            </p:extLst>
          </p:nvPr>
        </p:nvGraphicFramePr>
        <p:xfrm>
          <a:off x="2623211" y="7222337"/>
          <a:ext cx="4273702" cy="20351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Espaço Reservado para Número de Slide 1">
            <a:extLst>
              <a:ext uri="{FF2B5EF4-FFF2-40B4-BE49-F238E27FC236}">
                <a16:creationId xmlns:a16="http://schemas.microsoft.com/office/drawing/2014/main" id="{A7909EF6-A256-8B9F-01BD-6155E065AB16}"/>
              </a:ext>
            </a:extLst>
          </p:cNvPr>
          <p:cNvSpPr>
            <a:spLocks noGrp="1"/>
          </p:cNvSpPr>
          <p:nvPr>
            <p:ph type="sldNum" sz="quarter" idx="12"/>
          </p:nvPr>
        </p:nvSpPr>
        <p:spPr/>
        <p:txBody>
          <a:bodyPr/>
          <a:lstStyle/>
          <a:p>
            <a:fld id="{B6F15528-21DE-4FAA-801E-634DDDAF4B2B}" type="slidenum">
              <a:rPr lang="en-US" smtClean="0"/>
              <a:pPr/>
              <a:t>17</a:t>
            </a:fld>
            <a:endParaRPr lang="en-US"/>
          </a:p>
        </p:txBody>
      </p:sp>
      <p:sp>
        <p:nvSpPr>
          <p:cNvPr id="4" name="Retângulo 3">
            <a:extLst>
              <a:ext uri="{FF2B5EF4-FFF2-40B4-BE49-F238E27FC236}">
                <a16:creationId xmlns:a16="http://schemas.microsoft.com/office/drawing/2014/main" id="{478EC90F-D0C2-74D2-5CAD-7B2F5E3CD0C5}"/>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14</a:t>
            </a:r>
          </a:p>
        </p:txBody>
      </p:sp>
    </p:spTree>
    <p:extLst>
      <p:ext uri="{BB962C8B-B14F-4D97-AF65-F5344CB8AC3E}">
        <p14:creationId xmlns:p14="http://schemas.microsoft.com/office/powerpoint/2010/main" val="2475079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465AD"/>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B4754B-54C0-EAF0-74CA-8D6755172E48}"/>
              </a:ext>
            </a:extLst>
          </p:cNvPr>
          <p:cNvGrpSpPr/>
          <p:nvPr/>
        </p:nvGrpSpPr>
        <p:grpSpPr>
          <a:xfrm>
            <a:off x="396949" y="259839"/>
            <a:ext cx="6099544" cy="9144001"/>
            <a:chOff x="0" y="-38100"/>
            <a:chExt cx="2357802" cy="4929502"/>
          </a:xfrm>
        </p:grpSpPr>
        <p:sp>
          <p:nvSpPr>
            <p:cNvPr id="8" name="Freeform 3">
              <a:extLst>
                <a:ext uri="{FF2B5EF4-FFF2-40B4-BE49-F238E27FC236}">
                  <a16:creationId xmlns:a16="http://schemas.microsoft.com/office/drawing/2014/main" id="{1A917740-F6C9-780D-B1AF-0847B90FE13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4">
              <a:extLst>
                <a:ext uri="{FF2B5EF4-FFF2-40B4-BE49-F238E27FC236}">
                  <a16:creationId xmlns:a16="http://schemas.microsoft.com/office/drawing/2014/main" id="{AAC427FE-551C-BB5B-1A22-BFB5412E7F30}"/>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CaixaDeTexto 9">
            <a:extLst>
              <a:ext uri="{FF2B5EF4-FFF2-40B4-BE49-F238E27FC236}">
                <a16:creationId xmlns:a16="http://schemas.microsoft.com/office/drawing/2014/main" id="{1E3411CD-679A-CA8A-EF1D-B945884D0A91}"/>
              </a:ext>
            </a:extLst>
          </p:cNvPr>
          <p:cNvSpPr txBox="1"/>
          <p:nvPr/>
        </p:nvSpPr>
        <p:spPr>
          <a:xfrm>
            <a:off x="647203" y="5325193"/>
            <a:ext cx="5615981" cy="3592907"/>
          </a:xfrm>
          <a:prstGeom prst="rect">
            <a:avLst/>
          </a:prstGeom>
          <a:noFill/>
        </p:spPr>
        <p:txBody>
          <a:bodyPr wrap="square">
            <a:spAutoFit/>
          </a:bodyPr>
          <a:lstStyle/>
          <a:p>
            <a:pPr algn="just">
              <a:lnSpc>
                <a:spcPct val="150000"/>
              </a:lnSpc>
              <a:spcAft>
                <a:spcPts val="800"/>
              </a:spcAft>
            </a:pPr>
            <a:r>
              <a:rPr lang="pt-BR" sz="1200" kern="100" dirty="0">
                <a:solidFill>
                  <a:srgbClr val="215E99"/>
                </a:solidFill>
                <a:effectLst/>
                <a:latin typeface="Together sans"/>
                <a:ea typeface="Aptos" panose="020B0004020202020204" pitchFamily="34" charset="0"/>
                <a:cs typeface="Times New Roman" panose="02020603050405020304" pitchFamily="18" charset="0"/>
              </a:rPr>
              <a:t>Os eventos que geralmente tem por promotor pessoas jurídicas estão coloridos em azul escuro. Intencionalmente, incluiu-se os eventos esportivos. Na NBT16004 os eventos esportivos não estão classificados no item Geral, mas em nota, tem as suas modalidades detalhadas: “Exemplos de tipos de eventos esportivos são: exibição, jogos, campeonato, partida, torneio, copa, taça, disputa, gincana, festival, jogos olímpicos e paraolímpicos, desafios, corrida de rua, caminhada, lutas, regata, prova.” (ABNT NBR 16004 pg.08). </a:t>
            </a:r>
          </a:p>
          <a:p>
            <a:pPr algn="just">
              <a:lnSpc>
                <a:spcPct val="150000"/>
              </a:lnSpc>
              <a:spcAft>
                <a:spcPts val="800"/>
              </a:spcAft>
            </a:pPr>
            <a:r>
              <a:rPr lang="pt-BR" sz="1200" kern="100" dirty="0">
                <a:solidFill>
                  <a:srgbClr val="215E99"/>
                </a:solidFill>
                <a:effectLst/>
                <a:latin typeface="Together sans"/>
                <a:ea typeface="Aptos" panose="020B0004020202020204" pitchFamily="34" charset="0"/>
                <a:cs typeface="Times New Roman" panose="02020603050405020304" pitchFamily="18" charset="0"/>
              </a:rPr>
              <a:t>Os eventos nos retângulos verdes representam aqueles usualmente promovidos por CPFs (pessoas físicas), ainda que, possam também ter </a:t>
            </a:r>
            <a:r>
              <a:rPr lang="pt-BR" sz="1200" kern="100" dirty="0" err="1">
                <a:solidFill>
                  <a:srgbClr val="215E99"/>
                </a:solidFill>
                <a:effectLst/>
                <a:latin typeface="Together sans"/>
                <a:ea typeface="Aptos" panose="020B0004020202020204" pitchFamily="34" charset="0"/>
                <a:cs typeface="Times New Roman" panose="02020603050405020304" pitchFamily="18" charset="0"/>
              </a:rPr>
              <a:t>CNPJs</a:t>
            </a:r>
            <a:r>
              <a:rPr lang="pt-BR" sz="1200" kern="100" dirty="0">
                <a:solidFill>
                  <a:srgbClr val="215E99"/>
                </a:solidFill>
                <a:effectLst/>
                <a:latin typeface="Together sans"/>
                <a:ea typeface="Aptos" panose="020B0004020202020204" pitchFamily="34" charset="0"/>
                <a:cs typeface="Times New Roman" panose="02020603050405020304" pitchFamily="18" charset="0"/>
              </a:rPr>
              <a:t> envolvidos em sua promoção como no caso de celebrações de aniversário de empresas ou festas de confraternização de funcionários.</a:t>
            </a:r>
          </a:p>
          <a:p>
            <a:pPr algn="just">
              <a:lnSpc>
                <a:spcPct val="150000"/>
              </a:lnSpc>
              <a:spcAft>
                <a:spcPts val="800"/>
              </a:spcAft>
            </a:pPr>
            <a:endParaRPr kumimoji="0" lang="pt-BR" sz="1200" i="0" u="none" strike="noStrike" kern="1200" cap="none" spc="0" normalizeH="0" baseline="0" noProof="0" dirty="0">
              <a:ln>
                <a:noFill/>
              </a:ln>
              <a:solidFill>
                <a:srgbClr val="0C3877"/>
              </a:solidFill>
              <a:effectLst/>
              <a:uLnTx/>
              <a:uFillTx/>
              <a:latin typeface="TOGETHER SANS"/>
              <a:ea typeface="+mn-ea"/>
              <a:cs typeface="+mn-cs"/>
            </a:endParaRPr>
          </a:p>
        </p:txBody>
      </p:sp>
      <p:sp>
        <p:nvSpPr>
          <p:cNvPr id="13" name="CaixaDeTexto 12">
            <a:extLst>
              <a:ext uri="{FF2B5EF4-FFF2-40B4-BE49-F238E27FC236}">
                <a16:creationId xmlns:a16="http://schemas.microsoft.com/office/drawing/2014/main" id="{62F4E61C-DB1A-5215-0CE9-2EF86F7D868C}"/>
              </a:ext>
            </a:extLst>
          </p:cNvPr>
          <p:cNvSpPr txBox="1"/>
          <p:nvPr/>
        </p:nvSpPr>
        <p:spPr>
          <a:xfrm>
            <a:off x="1081713" y="8239919"/>
            <a:ext cx="4730015" cy="293735"/>
          </a:xfrm>
          <a:prstGeom prst="rect">
            <a:avLst/>
          </a:prstGeom>
          <a:noFill/>
        </p:spPr>
        <p:txBody>
          <a:bodyPr wrap="square">
            <a:spAutoFit/>
          </a:bodyPr>
          <a:lstStyle/>
          <a:p>
            <a:pPr algn="just">
              <a:lnSpc>
                <a:spcPct val="115000"/>
              </a:lnSpc>
              <a:spcAft>
                <a:spcPts val="800"/>
              </a:spcAft>
            </a:pPr>
            <a:r>
              <a:rPr lang="pt-BR" sz="1200" b="1" kern="100" dirty="0">
                <a:solidFill>
                  <a:srgbClr val="215E99"/>
                </a:solidFill>
                <a:effectLst/>
                <a:latin typeface="Together sans"/>
                <a:ea typeface="Aptos" panose="020B0004020202020204" pitchFamily="34" charset="0"/>
                <a:cs typeface="Times New Roman" panose="02020603050405020304" pitchFamily="18" charset="0"/>
              </a:rPr>
              <a:t>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4" name="Imagem 13">
            <a:extLst>
              <a:ext uri="{FF2B5EF4-FFF2-40B4-BE49-F238E27FC236}">
                <a16:creationId xmlns:a16="http://schemas.microsoft.com/office/drawing/2014/main" id="{33F36E8C-8181-AFF0-ACC3-ADFA4E369C82}"/>
              </a:ext>
            </a:extLst>
          </p:cNvPr>
          <p:cNvPicPr>
            <a:picLocks noChangeAspect="1"/>
          </p:cNvPicPr>
          <p:nvPr/>
        </p:nvPicPr>
        <p:blipFill>
          <a:blip r:embed="rId2"/>
          <a:stretch>
            <a:fillRect/>
          </a:stretch>
        </p:blipFill>
        <p:spPr>
          <a:xfrm>
            <a:off x="396949" y="537674"/>
            <a:ext cx="1774090" cy="566977"/>
          </a:xfrm>
          <a:prstGeom prst="rect">
            <a:avLst/>
          </a:prstGeom>
        </p:spPr>
      </p:pic>
      <p:sp>
        <p:nvSpPr>
          <p:cNvPr id="16" name="CaixaDeTexto 15">
            <a:extLst>
              <a:ext uri="{FF2B5EF4-FFF2-40B4-BE49-F238E27FC236}">
                <a16:creationId xmlns:a16="http://schemas.microsoft.com/office/drawing/2014/main" id="{EC291A95-8434-82EE-EF08-CE8CC16804A7}"/>
              </a:ext>
            </a:extLst>
          </p:cNvPr>
          <p:cNvSpPr txBox="1"/>
          <p:nvPr/>
        </p:nvSpPr>
        <p:spPr>
          <a:xfrm>
            <a:off x="647203" y="1278379"/>
            <a:ext cx="5638800" cy="894732"/>
          </a:xfrm>
          <a:prstGeom prst="rect">
            <a:avLst/>
          </a:prstGeom>
          <a:noFill/>
        </p:spPr>
        <p:txBody>
          <a:bodyPr wrap="square">
            <a:spAutoFit/>
          </a:bodyPr>
          <a:lstStyle/>
          <a:p>
            <a:pPr>
              <a:lnSpc>
                <a:spcPct val="150000"/>
              </a:lnSpc>
            </a:pPr>
            <a:r>
              <a:rPr lang="pt-BR" sz="1200" dirty="0">
                <a:solidFill>
                  <a:schemeClr val="accent1"/>
                </a:solidFill>
                <a:effectLst/>
                <a:latin typeface="Together sans"/>
                <a:ea typeface="Aptos" panose="020B0004020202020204" pitchFamily="34" charset="0"/>
                <a:cs typeface="Times New Roman" panose="02020603050405020304" pitchFamily="18" charset="0"/>
              </a:rPr>
              <a:t>De acordo com a Norma Técnica  ABNT16004 da Associação Brasileira de Normas Técnicas,  Eventos — Classificação e terminologia são os seguintes os eventos considerados no item Geral:</a:t>
            </a:r>
            <a:endParaRPr kumimoji="0" lang="pt-BR" sz="1200" b="0" i="0" u="none" strike="noStrike" kern="1200" cap="none" spc="0" normalizeH="0" baseline="0" noProof="0" dirty="0">
              <a:ln>
                <a:noFill/>
              </a:ln>
              <a:solidFill>
                <a:schemeClr val="accent1"/>
              </a:solidFill>
              <a:effectLst/>
              <a:uLnTx/>
              <a:uFillTx/>
              <a:latin typeface="TOGETHER SANS"/>
              <a:ea typeface="+mn-ea"/>
              <a:cs typeface="+mn-cs"/>
            </a:endParaRPr>
          </a:p>
        </p:txBody>
      </p:sp>
      <p:graphicFrame>
        <p:nvGraphicFramePr>
          <p:cNvPr id="2" name="Diagrama 1">
            <a:extLst>
              <a:ext uri="{FF2B5EF4-FFF2-40B4-BE49-F238E27FC236}">
                <a16:creationId xmlns:a16="http://schemas.microsoft.com/office/drawing/2014/main" id="{78D01657-7D96-558F-CFDB-CB898C6E83DE}"/>
              </a:ext>
            </a:extLst>
          </p:cNvPr>
          <p:cNvGraphicFramePr/>
          <p:nvPr>
            <p:extLst>
              <p:ext uri="{D42A27DB-BD31-4B8C-83A1-F6EECF244321}">
                <p14:modId xmlns:p14="http://schemas.microsoft.com/office/powerpoint/2010/main" val="385363610"/>
              </p:ext>
            </p:extLst>
          </p:nvPr>
        </p:nvGraphicFramePr>
        <p:xfrm>
          <a:off x="609601" y="2307135"/>
          <a:ext cx="5638800" cy="2733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ço Reservado para Número de Slide 2">
            <a:extLst>
              <a:ext uri="{FF2B5EF4-FFF2-40B4-BE49-F238E27FC236}">
                <a16:creationId xmlns:a16="http://schemas.microsoft.com/office/drawing/2014/main" id="{522EB742-8366-13F2-4884-19D8460AEBDD}"/>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5" name="Retângulo 4">
            <a:extLst>
              <a:ext uri="{FF2B5EF4-FFF2-40B4-BE49-F238E27FC236}">
                <a16:creationId xmlns:a16="http://schemas.microsoft.com/office/drawing/2014/main" id="{1C8DF28F-96EF-80DE-DE54-124607DFE610}"/>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15</a:t>
            </a:r>
          </a:p>
        </p:txBody>
      </p:sp>
    </p:spTree>
    <p:extLst>
      <p:ext uri="{BB962C8B-B14F-4D97-AF65-F5344CB8AC3E}">
        <p14:creationId xmlns:p14="http://schemas.microsoft.com/office/powerpoint/2010/main" val="57038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465AD"/>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B4754B-54C0-EAF0-74CA-8D6755172E48}"/>
              </a:ext>
            </a:extLst>
          </p:cNvPr>
          <p:cNvGrpSpPr/>
          <p:nvPr/>
        </p:nvGrpSpPr>
        <p:grpSpPr>
          <a:xfrm>
            <a:off x="396949" y="259839"/>
            <a:ext cx="6099544" cy="9144001"/>
            <a:chOff x="0" y="-38100"/>
            <a:chExt cx="2357802" cy="4929502"/>
          </a:xfrm>
        </p:grpSpPr>
        <p:sp>
          <p:nvSpPr>
            <p:cNvPr id="8" name="Freeform 3">
              <a:extLst>
                <a:ext uri="{FF2B5EF4-FFF2-40B4-BE49-F238E27FC236}">
                  <a16:creationId xmlns:a16="http://schemas.microsoft.com/office/drawing/2014/main" id="{1A917740-F6C9-780D-B1AF-0847B90FE13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4">
              <a:extLst>
                <a:ext uri="{FF2B5EF4-FFF2-40B4-BE49-F238E27FC236}">
                  <a16:creationId xmlns:a16="http://schemas.microsoft.com/office/drawing/2014/main" id="{AAC427FE-551C-BB5B-1A22-BFB5412E7F30}"/>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CaixaDeTexto 12">
            <a:extLst>
              <a:ext uri="{FF2B5EF4-FFF2-40B4-BE49-F238E27FC236}">
                <a16:creationId xmlns:a16="http://schemas.microsoft.com/office/drawing/2014/main" id="{62F4E61C-DB1A-5215-0CE9-2EF86F7D868C}"/>
              </a:ext>
            </a:extLst>
          </p:cNvPr>
          <p:cNvSpPr txBox="1"/>
          <p:nvPr/>
        </p:nvSpPr>
        <p:spPr>
          <a:xfrm>
            <a:off x="1081713" y="8239919"/>
            <a:ext cx="4730015" cy="293735"/>
          </a:xfrm>
          <a:prstGeom prst="rect">
            <a:avLst/>
          </a:prstGeom>
          <a:noFill/>
        </p:spPr>
        <p:txBody>
          <a:bodyPr wrap="square">
            <a:spAutoFit/>
          </a:bodyPr>
          <a:lstStyle/>
          <a:p>
            <a:pPr algn="just">
              <a:lnSpc>
                <a:spcPct val="115000"/>
              </a:lnSpc>
              <a:spcAft>
                <a:spcPts val="800"/>
              </a:spcAft>
            </a:pPr>
            <a:r>
              <a:rPr lang="pt-BR" sz="1200" b="1" kern="100" dirty="0">
                <a:solidFill>
                  <a:srgbClr val="215E99"/>
                </a:solidFill>
                <a:effectLst/>
                <a:latin typeface="Together sans"/>
                <a:ea typeface="Aptos" panose="020B0004020202020204" pitchFamily="34" charset="0"/>
                <a:cs typeface="Times New Roman" panose="02020603050405020304" pitchFamily="18" charset="0"/>
              </a:rPr>
              <a:t>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4" name="Imagem 13">
            <a:extLst>
              <a:ext uri="{FF2B5EF4-FFF2-40B4-BE49-F238E27FC236}">
                <a16:creationId xmlns:a16="http://schemas.microsoft.com/office/drawing/2014/main" id="{33F36E8C-8181-AFF0-ACC3-ADFA4E369C82}"/>
              </a:ext>
            </a:extLst>
          </p:cNvPr>
          <p:cNvPicPr>
            <a:picLocks noChangeAspect="1"/>
          </p:cNvPicPr>
          <p:nvPr/>
        </p:nvPicPr>
        <p:blipFill>
          <a:blip r:embed="rId2"/>
          <a:stretch>
            <a:fillRect/>
          </a:stretch>
        </p:blipFill>
        <p:spPr>
          <a:xfrm>
            <a:off x="396949" y="537674"/>
            <a:ext cx="1774090" cy="566977"/>
          </a:xfrm>
          <a:prstGeom prst="rect">
            <a:avLst/>
          </a:prstGeom>
        </p:spPr>
      </p:pic>
      <p:sp>
        <p:nvSpPr>
          <p:cNvPr id="16" name="CaixaDeTexto 15">
            <a:extLst>
              <a:ext uri="{FF2B5EF4-FFF2-40B4-BE49-F238E27FC236}">
                <a16:creationId xmlns:a16="http://schemas.microsoft.com/office/drawing/2014/main" id="{EC291A95-8434-82EE-EF08-CE8CC16804A7}"/>
              </a:ext>
            </a:extLst>
          </p:cNvPr>
          <p:cNvSpPr txBox="1"/>
          <p:nvPr/>
        </p:nvSpPr>
        <p:spPr>
          <a:xfrm>
            <a:off x="816194" y="1464837"/>
            <a:ext cx="5435247" cy="617733"/>
          </a:xfrm>
          <a:prstGeom prst="rect">
            <a:avLst/>
          </a:prstGeom>
          <a:noFill/>
        </p:spPr>
        <p:txBody>
          <a:bodyPr wrap="square">
            <a:spAutoFit/>
          </a:bodyPr>
          <a:lstStyle/>
          <a:p>
            <a:pPr>
              <a:lnSpc>
                <a:spcPct val="150000"/>
              </a:lnSpc>
            </a:pPr>
            <a:r>
              <a:rPr kumimoji="0" lang="pt-BR" sz="1200" b="0" i="0" u="none" strike="noStrike" kern="100" cap="none" spc="0" normalizeH="0" baseline="0" noProof="0" dirty="0">
                <a:ln>
                  <a:noFill/>
                </a:ln>
                <a:solidFill>
                  <a:srgbClr val="215E99"/>
                </a:solidFill>
                <a:effectLst/>
                <a:uLnTx/>
                <a:uFillTx/>
                <a:latin typeface="Together sans"/>
                <a:ea typeface="Aptos" panose="020B0004020202020204" pitchFamily="34" charset="0"/>
                <a:cs typeface="Times New Roman" panose="02020603050405020304" pitchFamily="18" charset="0"/>
              </a:rPr>
              <a:t>Finalmente, quanto aos diferentes perfis de eventos profissionais, ainda de acordo com a ABNT NBR 16004 são classificados os seguintes:</a:t>
            </a:r>
            <a:endParaRPr kumimoji="0" lang="pt-BR" sz="1200" b="0" i="0" u="none" strike="noStrike" kern="1200" cap="none" spc="0" normalizeH="0" baseline="0" noProof="0" dirty="0">
              <a:ln>
                <a:noFill/>
              </a:ln>
              <a:solidFill>
                <a:schemeClr val="accent1"/>
              </a:solidFill>
              <a:effectLst/>
              <a:uLnTx/>
              <a:uFillTx/>
              <a:latin typeface="TOGETHER SANS"/>
              <a:ea typeface="+mn-ea"/>
              <a:cs typeface="+mn-cs"/>
            </a:endParaRPr>
          </a:p>
        </p:txBody>
      </p:sp>
      <p:graphicFrame>
        <p:nvGraphicFramePr>
          <p:cNvPr id="17" name="Diagrama 16">
            <a:extLst>
              <a:ext uri="{FF2B5EF4-FFF2-40B4-BE49-F238E27FC236}">
                <a16:creationId xmlns:a16="http://schemas.microsoft.com/office/drawing/2014/main" id="{49BC386A-4FEA-645F-9F5E-6BE57762A3E3}"/>
              </a:ext>
            </a:extLst>
          </p:cNvPr>
          <p:cNvGraphicFramePr/>
          <p:nvPr>
            <p:extLst>
              <p:ext uri="{D42A27DB-BD31-4B8C-83A1-F6EECF244321}">
                <p14:modId xmlns:p14="http://schemas.microsoft.com/office/powerpoint/2010/main" val="3373776165"/>
              </p:ext>
            </p:extLst>
          </p:nvPr>
        </p:nvGraphicFramePr>
        <p:xfrm>
          <a:off x="4499395" y="2529894"/>
          <a:ext cx="1312333" cy="2052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a 19">
            <a:extLst>
              <a:ext uri="{FF2B5EF4-FFF2-40B4-BE49-F238E27FC236}">
                <a16:creationId xmlns:a16="http://schemas.microsoft.com/office/drawing/2014/main" id="{011FCB17-B698-CF14-DB18-01F95CD29147}"/>
              </a:ext>
            </a:extLst>
          </p:cNvPr>
          <p:cNvGraphicFramePr/>
          <p:nvPr>
            <p:extLst>
              <p:ext uri="{D42A27DB-BD31-4B8C-83A1-F6EECF244321}">
                <p14:modId xmlns:p14="http://schemas.microsoft.com/office/powerpoint/2010/main" val="934222168"/>
              </p:ext>
            </p:extLst>
          </p:nvPr>
        </p:nvGraphicFramePr>
        <p:xfrm>
          <a:off x="991157" y="2481520"/>
          <a:ext cx="1312333" cy="20802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1" name="Diagrama 20">
            <a:extLst>
              <a:ext uri="{FF2B5EF4-FFF2-40B4-BE49-F238E27FC236}">
                <a16:creationId xmlns:a16="http://schemas.microsoft.com/office/drawing/2014/main" id="{E8E9E755-086E-31D6-A8AF-703DA2375123}"/>
              </a:ext>
            </a:extLst>
          </p:cNvPr>
          <p:cNvGraphicFramePr/>
          <p:nvPr>
            <p:extLst>
              <p:ext uri="{D42A27DB-BD31-4B8C-83A1-F6EECF244321}">
                <p14:modId xmlns:p14="http://schemas.microsoft.com/office/powerpoint/2010/main" val="367173515"/>
              </p:ext>
            </p:extLst>
          </p:nvPr>
        </p:nvGraphicFramePr>
        <p:xfrm>
          <a:off x="2786183" y="2529894"/>
          <a:ext cx="1267160" cy="205258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Espaço Reservado para Número de Slide 1">
            <a:extLst>
              <a:ext uri="{FF2B5EF4-FFF2-40B4-BE49-F238E27FC236}">
                <a16:creationId xmlns:a16="http://schemas.microsoft.com/office/drawing/2014/main" id="{F6DC35F9-39B6-5C9A-CC7A-754EF37306E0}"/>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4" name="Retângulo 3">
            <a:extLst>
              <a:ext uri="{FF2B5EF4-FFF2-40B4-BE49-F238E27FC236}">
                <a16:creationId xmlns:a16="http://schemas.microsoft.com/office/drawing/2014/main" id="{786DD7B6-D5A5-DFE7-E6D8-4C75EF17F0FD}"/>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16</a:t>
            </a:r>
          </a:p>
        </p:txBody>
      </p:sp>
    </p:spTree>
    <p:extLst>
      <p:ext uri="{BB962C8B-B14F-4D97-AF65-F5344CB8AC3E}">
        <p14:creationId xmlns:p14="http://schemas.microsoft.com/office/powerpoint/2010/main" val="3648407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A20B4C1-9A91-DC52-1043-F690DB31258B}"/>
              </a:ext>
            </a:extLst>
          </p:cNvPr>
          <p:cNvSpPr/>
          <p:nvPr/>
        </p:nvSpPr>
        <p:spPr>
          <a:xfrm>
            <a:off x="228600" y="2438400"/>
            <a:ext cx="6629400" cy="1300934"/>
          </a:xfrm>
          <a:prstGeom prst="rect">
            <a:avLst/>
          </a:prstGeom>
          <a:noFill/>
        </p:spPr>
        <p:txBody>
          <a:bodyPr wrap="square" lIns="91440" tIns="45720" rIns="91440" bIns="45720">
            <a:spAutoFit/>
          </a:bodyPr>
          <a:lstStyle/>
          <a:p>
            <a:pPr marL="0" marR="0" lvl="0" indent="0" algn="ctr" defTabSz="536237" rtl="0" eaLnBrk="1" fontAlgn="auto" latinLnBrk="0" hangingPunct="1">
              <a:lnSpc>
                <a:spcPct val="115000"/>
              </a:lnSpc>
              <a:spcBef>
                <a:spcPts val="0"/>
              </a:spcBef>
              <a:spcAft>
                <a:spcPts val="0"/>
              </a:spcAft>
              <a:buClrTx/>
              <a:buSzTx/>
              <a:buFontTx/>
              <a:buNone/>
              <a:tabLst/>
              <a:defRPr/>
            </a:pPr>
            <a:r>
              <a:rPr kumimoji="0" lang="pt-BR" sz="7200" b="1" i="0" u="none" strike="noStrike" kern="100" cap="none" spc="0" normalizeH="0" baseline="0" noProof="0" dirty="0">
                <a:ln>
                  <a:noFill/>
                </a:ln>
                <a:solidFill>
                  <a:prstClr val="white"/>
                </a:solidFill>
                <a:effectLst/>
                <a:uLnTx/>
                <a:uFillTx/>
                <a:latin typeface="Together sans"/>
                <a:ea typeface="Aptos" panose="020B0004020202020204" pitchFamily="34" charset="0"/>
                <a:cs typeface="Times New Roman" panose="02020603050405020304" pitchFamily="18" charset="0"/>
              </a:rPr>
              <a:t>BOAS PRÁTICAS</a:t>
            </a:r>
            <a:endParaRPr kumimoji="0" lang="pt-BR" sz="7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9" name="Imagem 8" descr="Texto&#10;&#10;Descrição gerada automaticamente com confiança média">
            <a:extLst>
              <a:ext uri="{FF2B5EF4-FFF2-40B4-BE49-F238E27FC236}">
                <a16:creationId xmlns:a16="http://schemas.microsoft.com/office/drawing/2014/main" id="{7F221469-E016-5156-B0F9-CB1D2AC4AB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491"/>
          <a:stretch/>
        </p:blipFill>
        <p:spPr>
          <a:xfrm>
            <a:off x="1725822" y="3739334"/>
            <a:ext cx="3406355" cy="3098498"/>
          </a:xfrm>
          <a:prstGeom prst="rect">
            <a:avLst/>
          </a:prstGeom>
        </p:spPr>
      </p:pic>
      <p:sp>
        <p:nvSpPr>
          <p:cNvPr id="3" name="Espaço Reservado para Número de Slide 2">
            <a:extLst>
              <a:ext uri="{FF2B5EF4-FFF2-40B4-BE49-F238E27FC236}">
                <a16:creationId xmlns:a16="http://schemas.microsoft.com/office/drawing/2014/main" id="{E863C6A6-A4D3-E95F-F782-9EE9DEC8D019}"/>
              </a:ext>
            </a:extLst>
          </p:cNvPr>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134072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A4A3745-3694-6C9F-ABFD-8929ADC35C78}"/>
              </a:ext>
            </a:extLst>
          </p:cNvPr>
          <p:cNvPicPr>
            <a:picLocks noChangeAspect="1"/>
          </p:cNvPicPr>
          <p:nvPr/>
        </p:nvPicPr>
        <p:blipFill rotWithShape="1">
          <a:blip r:embed="rId2"/>
          <a:srcRect l="23335" t="35395" r="50307" b="32147"/>
          <a:stretch/>
        </p:blipFill>
        <p:spPr>
          <a:xfrm rot="5400000">
            <a:off x="-1524001" y="1528012"/>
            <a:ext cx="9906002" cy="6858000"/>
          </a:xfrm>
          <a:prstGeom prst="rect">
            <a:avLst/>
          </a:prstGeom>
        </p:spPr>
      </p:pic>
      <p:sp>
        <p:nvSpPr>
          <p:cNvPr id="2" name="Espaço Reservado para Número de Slide 1">
            <a:extLst>
              <a:ext uri="{FF2B5EF4-FFF2-40B4-BE49-F238E27FC236}">
                <a16:creationId xmlns:a16="http://schemas.microsoft.com/office/drawing/2014/main" id="{AD987441-1652-14C1-A3A4-03CB5C9929FB}"/>
              </a:ext>
            </a:extLst>
          </p:cNvPr>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325416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9804"/>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CaixaDeTexto 8">
            <a:extLst>
              <a:ext uri="{FF2B5EF4-FFF2-40B4-BE49-F238E27FC236}">
                <a16:creationId xmlns:a16="http://schemas.microsoft.com/office/drawing/2014/main" id="{87BB2697-86B5-FDAA-563C-E5C00A1B5D23}"/>
              </a:ext>
            </a:extLst>
          </p:cNvPr>
          <p:cNvSpPr txBox="1"/>
          <p:nvPr/>
        </p:nvSpPr>
        <p:spPr>
          <a:xfrm>
            <a:off x="685800" y="2252743"/>
            <a:ext cx="5410200" cy="1448730"/>
          </a:xfrm>
          <a:prstGeom prst="rect">
            <a:avLst/>
          </a:prstGeom>
          <a:noFill/>
        </p:spPr>
        <p:txBody>
          <a:bodyPr wrap="square">
            <a:spAutoFit/>
          </a:bodyPr>
          <a:lstStyle/>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Como comentado, na etapa da descoberta, as organizações de marketing de destinos são as principais responsáveis pela promoção da localidade. Mas os empreendimentos privados, em especial os de estrutura e eventos possuem papel igualmente relevante, já que serão os efetivos conversores da venda e podem contribuir de várias maneiras. Algumas possibilidades estão detalhadas a seguir:</a:t>
            </a:r>
          </a:p>
        </p:txBody>
      </p:sp>
      <p:pic>
        <p:nvPicPr>
          <p:cNvPr id="10" name="Imagem 9">
            <a:extLst>
              <a:ext uri="{FF2B5EF4-FFF2-40B4-BE49-F238E27FC236}">
                <a16:creationId xmlns:a16="http://schemas.microsoft.com/office/drawing/2014/main" id="{C59EBC8D-7565-5F57-6D22-8A6BC936ACCC}"/>
              </a:ext>
            </a:extLst>
          </p:cNvPr>
          <p:cNvPicPr>
            <a:picLocks noChangeAspect="1"/>
          </p:cNvPicPr>
          <p:nvPr/>
        </p:nvPicPr>
        <p:blipFill>
          <a:blip r:embed="rId2"/>
          <a:stretch>
            <a:fillRect/>
          </a:stretch>
        </p:blipFill>
        <p:spPr>
          <a:xfrm>
            <a:off x="2461449" y="912153"/>
            <a:ext cx="1774090" cy="566977"/>
          </a:xfrm>
          <a:prstGeom prst="rect">
            <a:avLst/>
          </a:prstGeom>
        </p:spPr>
      </p:pic>
      <p:sp>
        <p:nvSpPr>
          <p:cNvPr id="13" name="CaixaDeTexto 12">
            <a:extLst>
              <a:ext uri="{FF2B5EF4-FFF2-40B4-BE49-F238E27FC236}">
                <a16:creationId xmlns:a16="http://schemas.microsoft.com/office/drawing/2014/main" id="{97216B97-CAC6-8584-66E7-FC245984DAE3}"/>
              </a:ext>
            </a:extLst>
          </p:cNvPr>
          <p:cNvSpPr txBox="1"/>
          <p:nvPr/>
        </p:nvSpPr>
        <p:spPr>
          <a:xfrm>
            <a:off x="2461449" y="1623976"/>
            <a:ext cx="1958151" cy="464871"/>
          </a:xfrm>
          <a:prstGeom prst="rect">
            <a:avLst/>
          </a:prstGeom>
          <a:noFill/>
          <a:ln w="38100">
            <a:noFill/>
          </a:ln>
        </p:spPr>
        <p:txBody>
          <a:bodyPr wrap="square">
            <a:spAutoFit/>
          </a:bodyPr>
          <a:lstStyle/>
          <a:p>
            <a:pPr algn="just">
              <a:lnSpc>
                <a:spcPct val="150000"/>
              </a:lnSpc>
              <a:spcAft>
                <a:spcPts val="800"/>
              </a:spcAft>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3.1. DESCOBERTA</a:t>
            </a:r>
            <a:endParaRPr lang="pt-BR" sz="1800" kern="100" dirty="0">
              <a:solidFill>
                <a:srgbClr val="0070C0"/>
              </a:solidFill>
              <a:effectLst/>
              <a:latin typeface="TOGETHER SANS"/>
              <a:ea typeface="Aptos" panose="020B0004020202020204" pitchFamily="34" charset="0"/>
              <a:cs typeface="Times New Roman" panose="02020603050405020304" pitchFamily="18" charset="0"/>
            </a:endParaRPr>
          </a:p>
        </p:txBody>
      </p:sp>
      <p:sp>
        <p:nvSpPr>
          <p:cNvPr id="15" name="CaixaDeTexto 14">
            <a:extLst>
              <a:ext uri="{FF2B5EF4-FFF2-40B4-BE49-F238E27FC236}">
                <a16:creationId xmlns:a16="http://schemas.microsoft.com/office/drawing/2014/main" id="{1C1F72B1-9CE1-0484-2C1D-6F5976CEF94F}"/>
              </a:ext>
            </a:extLst>
          </p:cNvPr>
          <p:cNvSpPr txBox="1"/>
          <p:nvPr/>
        </p:nvSpPr>
        <p:spPr>
          <a:xfrm>
            <a:off x="838200" y="4014120"/>
            <a:ext cx="5257800" cy="617733"/>
          </a:xfrm>
          <a:prstGeom prst="rect">
            <a:avLst/>
          </a:prstGeom>
          <a:noFill/>
          <a:ln w="38100">
            <a:solidFill>
              <a:srgbClr val="92D050"/>
            </a:solidFill>
          </a:ln>
        </p:spPr>
        <p:txBody>
          <a:bodyPr wrap="square">
            <a:spAutoFit/>
          </a:bodyPr>
          <a:lstStyle/>
          <a:p>
            <a:pPr lvl="0" algn="ctr">
              <a:lnSpc>
                <a:spcPct val="150000"/>
              </a:lnSpc>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INSERIR INFORMAÇÕES INTERESSANTES SOBRE O DESTINO (ACESSO, PASSEIOS, DESTAQUES) NA PÁGINA WEB DO EMPREENDIMENTO.</a:t>
            </a: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p:txBody>
      </p:sp>
      <p:sp>
        <p:nvSpPr>
          <p:cNvPr id="16" name="CaixaDeTexto 15">
            <a:extLst>
              <a:ext uri="{FF2B5EF4-FFF2-40B4-BE49-F238E27FC236}">
                <a16:creationId xmlns:a16="http://schemas.microsoft.com/office/drawing/2014/main" id="{CA100259-79BA-AF7E-708F-801EA9A24E52}"/>
              </a:ext>
            </a:extLst>
          </p:cNvPr>
          <p:cNvSpPr txBox="1"/>
          <p:nvPr/>
        </p:nvSpPr>
        <p:spPr>
          <a:xfrm>
            <a:off x="228600" y="4832127"/>
            <a:ext cx="5943600" cy="4044312"/>
          </a:xfrm>
          <a:prstGeom prst="rect">
            <a:avLst/>
          </a:prstGeom>
          <a:noFill/>
        </p:spPr>
        <p:txBody>
          <a:bodyPr wrap="square">
            <a:spAutoFit/>
          </a:bodyPr>
          <a:lstStyle/>
          <a:p>
            <a:pPr marL="457200"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Muito comum que em eventos e atividades corporativas e com certeza na captação de eventos associativos, haja comparações entre destinos antes da tomada de decisão por um fornecedor. É o conjunto dos fornecedores adequadamente qualificados para o perfil do evento que serão capazes de trazer um resultado positivo. </a:t>
            </a:r>
            <a:r>
              <a:rPr lang="pt-BR" sz="1200" kern="100" dirty="0">
                <a:solidFill>
                  <a:srgbClr val="0070C0"/>
                </a:solidFill>
                <a:latin typeface="TOGETHER SANS"/>
                <a:ea typeface="Aptos" panose="020B0004020202020204" pitchFamily="34" charset="0"/>
                <a:cs typeface="Times New Roman" panose="02020603050405020304" pitchFamily="18" charset="0"/>
              </a:rPr>
              <a:t>Assim, quanto mais informações positivas espalhadas nos vários empreendimentos, maior o reforço dessa percepção.</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Essas informações podem ser inseridas de várias formas, dentre elas:</a:t>
            </a:r>
          </a:p>
          <a:p>
            <a:pPr marL="457200" algn="just">
              <a:lnSpc>
                <a:spcPct val="150000"/>
              </a:lnSpc>
            </a:pP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a:p>
            <a:pPr marL="896767" lvl="2" indent="-171450" algn="just">
              <a:lnSpc>
                <a:spcPct val="150000"/>
              </a:lnSpc>
              <a:spcAft>
                <a:spcPts val="800"/>
              </a:spcAft>
              <a:buFont typeface="Wingdings" panose="05000000000000000000" pitchFamily="2" charset="2"/>
              <a:buChar char="q"/>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Geração de conteúdos próprios por meio de blog/ </a:t>
            </a:r>
            <a:r>
              <a:rPr lang="pt-BR" sz="1200" b="1" kern="100" dirty="0" err="1">
                <a:solidFill>
                  <a:srgbClr val="0070C0"/>
                </a:solidFill>
                <a:effectLst/>
                <a:latin typeface="TOGETHER SANS"/>
                <a:ea typeface="Aptos" panose="020B0004020202020204" pitchFamily="34" charset="0"/>
                <a:cs typeface="Times New Roman" panose="02020603050405020304" pitchFamily="18" charset="0"/>
              </a:rPr>
              <a:t>vlog</a:t>
            </a:r>
            <a:r>
              <a:rPr lang="pt-BR" sz="1200" b="1" kern="100" dirty="0">
                <a:solidFill>
                  <a:srgbClr val="0070C0"/>
                </a:solidFill>
                <a:effectLst/>
                <a:latin typeface="TOGETHER SANS"/>
                <a:ea typeface="Aptos" panose="020B0004020202020204" pitchFamily="34" charset="0"/>
                <a:cs typeface="Times New Roman" panose="02020603050405020304" pitchFamily="18" charset="0"/>
              </a:rPr>
              <a:t> da rede ou do hotel</a:t>
            </a:r>
          </a:p>
          <a:p>
            <a:pPr marL="725317" lvl="2"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Nos casos a seguir, em que a opção “blog” estava apresentada no menu principal, os conteúdos dos artigos sugerem passeios, atrativos, restaurantes e até destinos no ento</a:t>
            </a:r>
            <a:r>
              <a:rPr lang="pt-BR" sz="1200" kern="100" dirty="0">
                <a:solidFill>
                  <a:srgbClr val="0070C0"/>
                </a:solidFill>
                <a:latin typeface="TOGETHER SANS"/>
                <a:ea typeface="Aptos" panose="020B0004020202020204" pitchFamily="34" charset="0"/>
                <a:cs typeface="Times New Roman" panose="02020603050405020304" pitchFamily="18" charset="0"/>
              </a:rPr>
              <a:t>r</a:t>
            </a:r>
            <a:r>
              <a:rPr lang="pt-BR" sz="1200" kern="100" dirty="0">
                <a:solidFill>
                  <a:srgbClr val="0070C0"/>
                </a:solidFill>
                <a:effectLst/>
                <a:latin typeface="TOGETHER SANS"/>
                <a:ea typeface="Aptos" panose="020B0004020202020204" pitchFamily="34" charset="0"/>
                <a:cs typeface="Times New Roman" panose="02020603050405020304" pitchFamily="18" charset="0"/>
              </a:rPr>
              <a:t>no que permitem uma viagem rápida. Em se tratando de eventos, importante inserir conteúdos relativos a atividades do calendário permanente do destino, em especial festivais, eventos esportivos.</a:t>
            </a:r>
          </a:p>
        </p:txBody>
      </p:sp>
      <p:sp>
        <p:nvSpPr>
          <p:cNvPr id="5" name="Espaço Reservado para Número de Slide 4">
            <a:extLst>
              <a:ext uri="{FF2B5EF4-FFF2-40B4-BE49-F238E27FC236}">
                <a16:creationId xmlns:a16="http://schemas.microsoft.com/office/drawing/2014/main" id="{22AE9F89-A7CD-6C5C-C1FF-8EA61A7B71B8}"/>
              </a:ext>
            </a:extLst>
          </p:cNvPr>
          <p:cNvSpPr>
            <a:spLocks noGrp="1"/>
          </p:cNvSpPr>
          <p:nvPr>
            <p:ph type="sldNum" sz="quarter" idx="12"/>
          </p:nvPr>
        </p:nvSpPr>
        <p:spPr/>
        <p:txBody>
          <a:bodyPr/>
          <a:lstStyle/>
          <a:p>
            <a:fld id="{B6F15528-21DE-4FAA-801E-634DDDAF4B2B}" type="slidenum">
              <a:rPr lang="en-US" smtClean="0"/>
              <a:pPr/>
              <a:t>21</a:t>
            </a:fld>
            <a:endParaRPr lang="en-US"/>
          </a:p>
        </p:txBody>
      </p:sp>
      <p:sp>
        <p:nvSpPr>
          <p:cNvPr id="7" name="Retângulo 6">
            <a:extLst>
              <a:ext uri="{FF2B5EF4-FFF2-40B4-BE49-F238E27FC236}">
                <a16:creationId xmlns:a16="http://schemas.microsoft.com/office/drawing/2014/main" id="{EA57B47C-9002-B530-A2DA-DDFDE5248B62}"/>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18</a:t>
            </a:r>
          </a:p>
        </p:txBody>
      </p:sp>
    </p:spTree>
    <p:extLst>
      <p:ext uri="{BB962C8B-B14F-4D97-AF65-F5344CB8AC3E}">
        <p14:creationId xmlns:p14="http://schemas.microsoft.com/office/powerpoint/2010/main" val="302977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7456"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CaixaDeTexto 7">
            <a:extLst>
              <a:ext uri="{FF2B5EF4-FFF2-40B4-BE49-F238E27FC236}">
                <a16:creationId xmlns:a16="http://schemas.microsoft.com/office/drawing/2014/main" id="{2CA14FA6-E89E-E094-2C24-12A0AC72A838}"/>
              </a:ext>
            </a:extLst>
          </p:cNvPr>
          <p:cNvSpPr txBox="1"/>
          <p:nvPr/>
        </p:nvSpPr>
        <p:spPr>
          <a:xfrm>
            <a:off x="377456" y="2352893"/>
            <a:ext cx="6099544" cy="1553567"/>
          </a:xfrm>
          <a:prstGeom prst="rect">
            <a:avLst/>
          </a:prstGeom>
          <a:noFill/>
        </p:spPr>
        <p:txBody>
          <a:bodyPr wrap="square">
            <a:spAutoFit/>
          </a:bodyPr>
          <a:lstStyle/>
          <a:p>
            <a:pPr marL="0" marR="0" lvl="0" indent="44958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1F497D">
                    <a:lumMod val="75000"/>
                  </a:srgbClr>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1F497D">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1F497D">
                    <a:lumMod val="75000"/>
                  </a:srgbClr>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1F497D">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1F497D">
                    <a:lumMod val="75000"/>
                  </a:srgbClr>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1F497D">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1F497D">
                    <a:lumMod val="75000"/>
                  </a:srgbClr>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1F497D">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1F497D">
                    <a:lumMod val="75000"/>
                  </a:srgbClr>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1F497D">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6E88160C-43CD-6216-9DE0-20A3A6F23DCC}"/>
              </a:ext>
            </a:extLst>
          </p:cNvPr>
          <p:cNvPicPr>
            <a:picLocks noChangeAspect="1"/>
          </p:cNvPicPr>
          <p:nvPr/>
        </p:nvPicPr>
        <p:blipFill>
          <a:blip r:embed="rId2"/>
          <a:stretch>
            <a:fillRect/>
          </a:stretch>
        </p:blipFill>
        <p:spPr>
          <a:xfrm>
            <a:off x="838200" y="697623"/>
            <a:ext cx="5029200" cy="3523964"/>
          </a:xfrm>
          <a:prstGeom prst="rect">
            <a:avLst/>
          </a:prstGeom>
          <a:ln>
            <a:solidFill>
              <a:srgbClr val="92D050"/>
            </a:solidFill>
          </a:ln>
        </p:spPr>
      </p:pic>
      <p:sp>
        <p:nvSpPr>
          <p:cNvPr id="9" name="CaixaDeTexto 8">
            <a:extLst>
              <a:ext uri="{FF2B5EF4-FFF2-40B4-BE49-F238E27FC236}">
                <a16:creationId xmlns:a16="http://schemas.microsoft.com/office/drawing/2014/main" id="{6D1638CB-D4FA-D71D-0B84-29EED21F0507}"/>
              </a:ext>
            </a:extLst>
          </p:cNvPr>
          <p:cNvSpPr txBox="1"/>
          <p:nvPr/>
        </p:nvSpPr>
        <p:spPr>
          <a:xfrm>
            <a:off x="828174" y="4344480"/>
            <a:ext cx="3429000" cy="430887"/>
          </a:xfrm>
          <a:prstGeom prst="rect">
            <a:avLst/>
          </a:prstGeom>
          <a:noFill/>
        </p:spPr>
        <p:txBody>
          <a:bodyPr wrap="square">
            <a:spAutoFit/>
          </a:bodyPr>
          <a:lstStyle/>
          <a:p>
            <a:pPr algn="just"/>
            <a:r>
              <a:rPr lang="pt-BR" sz="1100" kern="100" dirty="0">
                <a:solidFill>
                  <a:srgbClr val="0070C0"/>
                </a:solidFill>
                <a:effectLst/>
                <a:latin typeface="Together sans"/>
                <a:ea typeface="Aptos" panose="020B0004020202020204" pitchFamily="34" charset="0"/>
                <a:cs typeface="Times New Roman" panose="02020603050405020304" pitchFamily="18" charset="0"/>
              </a:rPr>
              <a:t>Blog Hotel Ponta Verde</a:t>
            </a:r>
            <a:endParaRPr lang="pt-B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r>
              <a:rPr lang="pt-BR" sz="1100" u="sng" kern="100" dirty="0">
                <a:solidFill>
                  <a:srgbClr val="0070C0"/>
                </a:solidFill>
                <a:effectLst/>
                <a:latin typeface="Together sans"/>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Fonte: https://blog.hotelpontaverde.com.br</a:t>
            </a:r>
            <a:endParaRPr lang="pt-B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CaixaDeTexto 11">
            <a:extLst>
              <a:ext uri="{FF2B5EF4-FFF2-40B4-BE49-F238E27FC236}">
                <a16:creationId xmlns:a16="http://schemas.microsoft.com/office/drawing/2014/main" id="{E30DD446-BED5-E8B0-3753-DD4A75B347BC}"/>
              </a:ext>
            </a:extLst>
          </p:cNvPr>
          <p:cNvSpPr txBox="1"/>
          <p:nvPr/>
        </p:nvSpPr>
        <p:spPr>
          <a:xfrm>
            <a:off x="828174" y="8719467"/>
            <a:ext cx="3429000" cy="600164"/>
          </a:xfrm>
          <a:prstGeom prst="rect">
            <a:avLst/>
          </a:prstGeom>
          <a:noFill/>
        </p:spPr>
        <p:txBody>
          <a:bodyPr wrap="square">
            <a:spAutoFit/>
          </a:bodyPr>
          <a:lstStyle/>
          <a:p>
            <a:pPr algn="just"/>
            <a:r>
              <a:rPr lang="pt-BR" sz="1100" kern="100" dirty="0">
                <a:solidFill>
                  <a:srgbClr val="0070C0"/>
                </a:solidFill>
                <a:effectLst/>
                <a:latin typeface="Together sans"/>
                <a:ea typeface="Aptos" panose="020B0004020202020204" pitchFamily="34" charset="0"/>
                <a:cs typeface="Times New Roman" panose="02020603050405020304" pitchFamily="18" charset="0"/>
              </a:rPr>
              <a:t>Blog Brisa </a:t>
            </a:r>
            <a:r>
              <a:rPr lang="pt-BR" sz="1100" kern="100" dirty="0" err="1">
                <a:solidFill>
                  <a:srgbClr val="0070C0"/>
                </a:solidFill>
                <a:effectLst/>
                <a:latin typeface="Together sans"/>
                <a:ea typeface="Aptos" panose="020B0004020202020204" pitchFamily="34" charset="0"/>
                <a:cs typeface="Times New Roman" panose="02020603050405020304" pitchFamily="18" charset="0"/>
              </a:rPr>
              <a:t>Suites</a:t>
            </a:r>
            <a:r>
              <a:rPr lang="pt-BR" sz="1100" kern="100" dirty="0">
                <a:solidFill>
                  <a:srgbClr val="0070C0"/>
                </a:solidFill>
                <a:effectLst/>
                <a:latin typeface="Together sans"/>
                <a:ea typeface="Aptos" panose="020B0004020202020204" pitchFamily="34" charset="0"/>
                <a:cs typeface="Times New Roman" panose="02020603050405020304" pitchFamily="18" charset="0"/>
              </a:rPr>
              <a:t> </a:t>
            </a:r>
          </a:p>
          <a:p>
            <a:pPr algn="just"/>
            <a:r>
              <a:rPr lang="pt-B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https://blog.brisahoteis.com.br/</a:t>
            </a:r>
            <a:endParaRPr lang="pt-B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endParaRPr lang="pt-BR" sz="11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Imagem 12">
            <a:extLst>
              <a:ext uri="{FF2B5EF4-FFF2-40B4-BE49-F238E27FC236}">
                <a16:creationId xmlns:a16="http://schemas.microsoft.com/office/drawing/2014/main" id="{05C4D80C-395C-B3B4-D04C-45BE396F92AA}"/>
              </a:ext>
            </a:extLst>
          </p:cNvPr>
          <p:cNvPicPr>
            <a:picLocks noChangeAspect="1"/>
          </p:cNvPicPr>
          <p:nvPr/>
        </p:nvPicPr>
        <p:blipFill rotWithShape="1">
          <a:blip r:embed="rId5"/>
          <a:srcRect t="6350"/>
          <a:stretch/>
        </p:blipFill>
        <p:spPr>
          <a:xfrm>
            <a:off x="841208" y="5128862"/>
            <a:ext cx="5023184" cy="3397092"/>
          </a:xfrm>
          <a:prstGeom prst="rect">
            <a:avLst/>
          </a:prstGeom>
          <a:ln>
            <a:solidFill>
              <a:srgbClr val="92D050"/>
            </a:solidFill>
          </a:ln>
        </p:spPr>
      </p:pic>
      <p:sp>
        <p:nvSpPr>
          <p:cNvPr id="6" name="Espaço Reservado para Número de Slide 5">
            <a:extLst>
              <a:ext uri="{FF2B5EF4-FFF2-40B4-BE49-F238E27FC236}">
                <a16:creationId xmlns:a16="http://schemas.microsoft.com/office/drawing/2014/main" id="{1E9AE8E8-D0D3-3BDC-6C19-B3D89A567133}"/>
              </a:ext>
            </a:extLst>
          </p:cNvPr>
          <p:cNvSpPr>
            <a:spLocks noGrp="1"/>
          </p:cNvSpPr>
          <p:nvPr>
            <p:ph type="sldNum" sz="quarter" idx="12"/>
          </p:nvPr>
        </p:nvSpPr>
        <p:spPr/>
        <p:txBody>
          <a:bodyPr/>
          <a:lstStyle/>
          <a:p>
            <a:fld id="{B6F15528-21DE-4FAA-801E-634DDDAF4B2B}" type="slidenum">
              <a:rPr lang="en-US" smtClean="0"/>
              <a:pPr/>
              <a:t>22</a:t>
            </a:fld>
            <a:endParaRPr lang="en-US"/>
          </a:p>
        </p:txBody>
      </p:sp>
      <p:sp>
        <p:nvSpPr>
          <p:cNvPr id="10" name="Retângulo 9">
            <a:extLst>
              <a:ext uri="{FF2B5EF4-FFF2-40B4-BE49-F238E27FC236}">
                <a16:creationId xmlns:a16="http://schemas.microsoft.com/office/drawing/2014/main" id="{D126DC4E-8499-7EB3-B894-3E1C3DE152EF}"/>
              </a:ext>
            </a:extLst>
          </p:cNvPr>
          <p:cNvSpPr/>
          <p:nvPr/>
        </p:nvSpPr>
        <p:spPr>
          <a:xfrm>
            <a:off x="6248400" y="9572295"/>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19</a:t>
            </a:r>
          </a:p>
        </p:txBody>
      </p:sp>
    </p:spTree>
    <p:extLst>
      <p:ext uri="{BB962C8B-B14F-4D97-AF65-F5344CB8AC3E}">
        <p14:creationId xmlns:p14="http://schemas.microsoft.com/office/powerpoint/2010/main" val="4157759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7456"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CaixaDeTexto 7">
            <a:extLst>
              <a:ext uri="{FF2B5EF4-FFF2-40B4-BE49-F238E27FC236}">
                <a16:creationId xmlns:a16="http://schemas.microsoft.com/office/drawing/2014/main" id="{2CA14FA6-E89E-E094-2C24-12A0AC72A838}"/>
              </a:ext>
            </a:extLst>
          </p:cNvPr>
          <p:cNvSpPr txBox="1"/>
          <p:nvPr/>
        </p:nvSpPr>
        <p:spPr>
          <a:xfrm>
            <a:off x="377456" y="2352893"/>
            <a:ext cx="6099544" cy="1553567"/>
          </a:xfrm>
          <a:prstGeom prst="rect">
            <a:avLst/>
          </a:prstGeom>
          <a:noFill/>
        </p:spPr>
        <p:txBody>
          <a:bodyPr wrap="square">
            <a:spAutoFit/>
          </a:bodyPr>
          <a:lstStyle/>
          <a:p>
            <a:pPr marL="0" marR="0" lvl="0" indent="44958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1F497D">
                    <a:lumMod val="75000"/>
                  </a:srgbClr>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1F497D">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1F497D">
                    <a:lumMod val="75000"/>
                  </a:srgbClr>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1F497D">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1F497D">
                    <a:lumMod val="75000"/>
                  </a:srgbClr>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1F497D">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1F497D">
                    <a:lumMod val="75000"/>
                  </a:srgbClr>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1F497D">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1F497D">
                    <a:lumMod val="75000"/>
                  </a:srgbClr>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1F497D">
                  <a:lumMod val="75000"/>
                </a:srgbClr>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9" name="CaixaDeTexto 8">
            <a:extLst>
              <a:ext uri="{FF2B5EF4-FFF2-40B4-BE49-F238E27FC236}">
                <a16:creationId xmlns:a16="http://schemas.microsoft.com/office/drawing/2014/main" id="{2AF0E00B-3E51-EF33-2CEE-DF14B2AFE2DE}"/>
              </a:ext>
            </a:extLst>
          </p:cNvPr>
          <p:cNvSpPr txBox="1"/>
          <p:nvPr/>
        </p:nvSpPr>
        <p:spPr>
          <a:xfrm>
            <a:off x="706557" y="1692581"/>
            <a:ext cx="5313243" cy="1173206"/>
          </a:xfrm>
          <a:prstGeom prst="rect">
            <a:avLst/>
          </a:prstGeom>
          <a:noFill/>
        </p:spPr>
        <p:txBody>
          <a:bodyPr wrap="square">
            <a:spAutoFit/>
          </a:bodyPr>
          <a:lstStyle/>
          <a:p>
            <a:pPr marL="171450" lvl="0" indent="-171450" algn="just">
              <a:lnSpc>
                <a:spcPct val="150000"/>
              </a:lnSpc>
              <a:buFont typeface="Wingdings" panose="05000000000000000000" pitchFamily="2" charset="2"/>
              <a:buChar char="q"/>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Estabelecer parcerias com agências de receptivo locais,  com divulgação e incentivo para comercialização de passeios e divulgação do destino.</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lvl="1"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No caso do exemplo a seguir, o botão saiba mais direciona o usuário para um atendimento via </a:t>
            </a:r>
            <a:r>
              <a:rPr lang="pt-BR" sz="1200" kern="100" dirty="0" err="1">
                <a:solidFill>
                  <a:srgbClr val="0070C0"/>
                </a:solidFill>
                <a:effectLst/>
                <a:latin typeface="Together sans"/>
                <a:ea typeface="Aptos" panose="020B0004020202020204" pitchFamily="34" charset="0"/>
                <a:cs typeface="Times New Roman" panose="02020603050405020304" pitchFamily="18" charset="0"/>
              </a:rPr>
              <a:t>Whatsapp</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onde um atendente presta informações.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Imagem 9">
            <a:extLst>
              <a:ext uri="{FF2B5EF4-FFF2-40B4-BE49-F238E27FC236}">
                <a16:creationId xmlns:a16="http://schemas.microsoft.com/office/drawing/2014/main" id="{C136F947-B52D-26B0-7384-6B8573FE8975}"/>
              </a:ext>
            </a:extLst>
          </p:cNvPr>
          <p:cNvPicPr>
            <a:picLocks noChangeAspect="1"/>
          </p:cNvPicPr>
          <p:nvPr/>
        </p:nvPicPr>
        <p:blipFill>
          <a:blip r:embed="rId2"/>
          <a:stretch>
            <a:fillRect/>
          </a:stretch>
        </p:blipFill>
        <p:spPr>
          <a:xfrm>
            <a:off x="1426109" y="3067906"/>
            <a:ext cx="3833516" cy="2457382"/>
          </a:xfrm>
          <a:prstGeom prst="rect">
            <a:avLst/>
          </a:prstGeom>
          <a:ln>
            <a:solidFill>
              <a:srgbClr val="92D050"/>
            </a:solidFill>
          </a:ln>
        </p:spPr>
      </p:pic>
      <p:sp>
        <p:nvSpPr>
          <p:cNvPr id="12" name="CaixaDeTexto 11">
            <a:extLst>
              <a:ext uri="{FF2B5EF4-FFF2-40B4-BE49-F238E27FC236}">
                <a16:creationId xmlns:a16="http://schemas.microsoft.com/office/drawing/2014/main" id="{BFD73AE1-C292-F7DB-724C-C4878CBC0E57}"/>
              </a:ext>
            </a:extLst>
          </p:cNvPr>
          <p:cNvSpPr txBox="1"/>
          <p:nvPr/>
        </p:nvSpPr>
        <p:spPr>
          <a:xfrm>
            <a:off x="1295400" y="5525288"/>
            <a:ext cx="3432412" cy="461665"/>
          </a:xfrm>
          <a:prstGeom prst="rect">
            <a:avLst/>
          </a:prstGeom>
          <a:noFill/>
        </p:spPr>
        <p:txBody>
          <a:bodyPr wrap="square">
            <a:spAutoFit/>
          </a:bodyPr>
          <a:lstStyle/>
          <a:p>
            <a:pPr algn="just"/>
            <a:r>
              <a:rPr lang="pt-BR" sz="1200" kern="100" dirty="0">
                <a:solidFill>
                  <a:srgbClr val="0070C0"/>
                </a:solidFill>
                <a:effectLst/>
                <a:latin typeface="TOGETHER SANS"/>
                <a:ea typeface="Aptos" panose="020B0004020202020204" pitchFamily="34" charset="0"/>
                <a:cs typeface="Times New Roman" panose="02020603050405020304" pitchFamily="18" charset="0"/>
              </a:rPr>
              <a:t>Parceria Hotel Jatiúca</a:t>
            </a:r>
          </a:p>
          <a:p>
            <a:pPr algn="just"/>
            <a:r>
              <a:rPr lang="pt-BR" sz="1200" u="sng" kern="100" dirty="0">
                <a:solidFill>
                  <a:srgbClr val="0070C0"/>
                </a:solidFill>
                <a:effectLst/>
                <a:latin typeface="TOGETHER SANS"/>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Fonte: https://www.hoteljatiuca.com.br/maceio</a:t>
            </a: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p:txBody>
      </p:sp>
      <p:sp>
        <p:nvSpPr>
          <p:cNvPr id="14" name="CaixaDeTexto 13">
            <a:extLst>
              <a:ext uri="{FF2B5EF4-FFF2-40B4-BE49-F238E27FC236}">
                <a16:creationId xmlns:a16="http://schemas.microsoft.com/office/drawing/2014/main" id="{72544C4A-E03C-F8A9-97E7-3AC506CAD43D}"/>
              </a:ext>
            </a:extLst>
          </p:cNvPr>
          <p:cNvSpPr txBox="1"/>
          <p:nvPr/>
        </p:nvSpPr>
        <p:spPr>
          <a:xfrm>
            <a:off x="706557" y="6893132"/>
            <a:ext cx="5438065" cy="2937792"/>
          </a:xfrm>
          <a:prstGeom prst="rect">
            <a:avLst/>
          </a:prstGeom>
          <a:noFill/>
        </p:spPr>
        <p:txBody>
          <a:bodyPr wrap="square">
            <a:spAutoFit/>
          </a:bodyPr>
          <a:lstStyle/>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 Atividade que se relaciona a estabelecimentos com centros de convenções e exposições ou espaços para eventos maiores que podem acolher convenções de vendas, congressos, feiras, seminários que possuam um bom percentual de participantes procedente de outras cidades. É importante que os resorts/centros de eventos atuem de forma proativa, identificando eventos e clientes potenciais, somando esforços à ação do Convention Bureau, reforçando a “descoberta” do destino como opção  interessante para realização de eventos. Os eventos corporativos viabilizados por uma única empresa normalmente contatam a hotelaria diretamente, já que concentram a quase totalidade dos serviços demandados.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5" name="Imagem 14">
            <a:extLst>
              <a:ext uri="{FF2B5EF4-FFF2-40B4-BE49-F238E27FC236}">
                <a16:creationId xmlns:a16="http://schemas.microsoft.com/office/drawing/2014/main" id="{1D1696C6-462A-5F2E-E69D-E82FBC9E8BFE}"/>
              </a:ext>
            </a:extLst>
          </p:cNvPr>
          <p:cNvPicPr>
            <a:picLocks noChangeAspect="1"/>
          </p:cNvPicPr>
          <p:nvPr/>
        </p:nvPicPr>
        <p:blipFill>
          <a:blip r:embed="rId4"/>
          <a:stretch>
            <a:fillRect/>
          </a:stretch>
        </p:blipFill>
        <p:spPr>
          <a:xfrm>
            <a:off x="2461449" y="912153"/>
            <a:ext cx="1774090" cy="566977"/>
          </a:xfrm>
          <a:prstGeom prst="rect">
            <a:avLst/>
          </a:prstGeom>
        </p:spPr>
      </p:pic>
      <p:sp>
        <p:nvSpPr>
          <p:cNvPr id="17" name="Retângulo: Cantos Arredondados 16">
            <a:extLst>
              <a:ext uri="{FF2B5EF4-FFF2-40B4-BE49-F238E27FC236}">
                <a16:creationId xmlns:a16="http://schemas.microsoft.com/office/drawing/2014/main" id="{3A74E46C-C73A-FA83-8C10-670C362B5D74}"/>
              </a:ext>
            </a:extLst>
          </p:cNvPr>
          <p:cNvSpPr/>
          <p:nvPr/>
        </p:nvSpPr>
        <p:spPr>
          <a:xfrm>
            <a:off x="838200" y="6260126"/>
            <a:ext cx="5181600" cy="430887"/>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CaixaDeTexto 18">
            <a:extLst>
              <a:ext uri="{FF2B5EF4-FFF2-40B4-BE49-F238E27FC236}">
                <a16:creationId xmlns:a16="http://schemas.microsoft.com/office/drawing/2014/main" id="{7D8BB3DF-1ED2-F238-7543-6C8C9328EC9F}"/>
              </a:ext>
            </a:extLst>
          </p:cNvPr>
          <p:cNvSpPr txBox="1"/>
          <p:nvPr/>
        </p:nvSpPr>
        <p:spPr>
          <a:xfrm>
            <a:off x="1328971" y="6301427"/>
            <a:ext cx="4815651" cy="342210"/>
          </a:xfrm>
          <a:prstGeom prst="rect">
            <a:avLst/>
          </a:prstGeom>
          <a:noFill/>
        </p:spPr>
        <p:txBody>
          <a:bodyPr wrap="square">
            <a:spAutoFit/>
          </a:bodyPr>
          <a:lstStyle/>
          <a:p>
            <a:pPr algn="just">
              <a:lnSpc>
                <a:spcPct val="150000"/>
              </a:lnSpc>
              <a:spcAft>
                <a:spcPts val="800"/>
              </a:spcAft>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PRÓ ATIVIDADE NA CAPTAÇÃO DE  EVENTOS PARA O DESTINO</a:t>
            </a:r>
            <a:endParaRPr lang="pt-BR" sz="12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p:txBody>
      </p:sp>
      <p:sp>
        <p:nvSpPr>
          <p:cNvPr id="5" name="Espaço Reservado para Número de Slide 4">
            <a:extLst>
              <a:ext uri="{FF2B5EF4-FFF2-40B4-BE49-F238E27FC236}">
                <a16:creationId xmlns:a16="http://schemas.microsoft.com/office/drawing/2014/main" id="{9708EA5B-F01C-F857-2F75-37149A55B860}"/>
              </a:ext>
            </a:extLst>
          </p:cNvPr>
          <p:cNvSpPr>
            <a:spLocks noGrp="1"/>
          </p:cNvSpPr>
          <p:nvPr>
            <p:ph type="sldNum" sz="quarter" idx="12"/>
          </p:nvPr>
        </p:nvSpPr>
        <p:spPr/>
        <p:txBody>
          <a:bodyPr/>
          <a:lstStyle/>
          <a:p>
            <a:fld id="{B6F15528-21DE-4FAA-801E-634DDDAF4B2B}" type="slidenum">
              <a:rPr lang="en-US" smtClean="0"/>
              <a:pPr/>
              <a:t>23</a:t>
            </a:fld>
            <a:endParaRPr lang="en-US"/>
          </a:p>
        </p:txBody>
      </p:sp>
      <p:sp>
        <p:nvSpPr>
          <p:cNvPr id="7" name="Retângulo 6">
            <a:extLst>
              <a:ext uri="{FF2B5EF4-FFF2-40B4-BE49-F238E27FC236}">
                <a16:creationId xmlns:a16="http://schemas.microsoft.com/office/drawing/2014/main" id="{4967F935-4458-732E-CC68-FA268CEB4D5E}"/>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20</a:t>
            </a:r>
          </a:p>
        </p:txBody>
      </p:sp>
    </p:spTree>
    <p:extLst>
      <p:ext uri="{BB962C8B-B14F-4D97-AF65-F5344CB8AC3E}">
        <p14:creationId xmlns:p14="http://schemas.microsoft.com/office/powerpoint/2010/main" val="1290177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453656"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CaixaDeTexto 7">
            <a:extLst>
              <a:ext uri="{FF2B5EF4-FFF2-40B4-BE49-F238E27FC236}">
                <a16:creationId xmlns:a16="http://schemas.microsoft.com/office/drawing/2014/main" id="{2CA14FA6-E89E-E094-2C24-12A0AC72A838}"/>
              </a:ext>
            </a:extLst>
          </p:cNvPr>
          <p:cNvSpPr txBox="1"/>
          <p:nvPr/>
        </p:nvSpPr>
        <p:spPr>
          <a:xfrm>
            <a:off x="715238" y="2284251"/>
            <a:ext cx="5572968" cy="7400552"/>
          </a:xfrm>
          <a:prstGeom prst="rect">
            <a:avLst/>
          </a:prstGeom>
          <a:noFill/>
        </p:spPr>
        <p:txBody>
          <a:bodyPr wrap="square">
            <a:spAutoFit/>
          </a:bodyPr>
          <a:lstStyle/>
          <a:p>
            <a:pPr lvl="0"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Já que os órgãos oficiais de turismo serão sempre apenas responsáveis pela prestação das informações institucionais e não pelo fechamento de negócios, é fundamental a participação ativa do setor privado nas atividades promocionais do destino. Nesse grupo estão feiras, </a:t>
            </a:r>
            <a:r>
              <a:rPr lang="pt-BR" sz="1200" i="1" kern="100" dirty="0" err="1">
                <a:solidFill>
                  <a:srgbClr val="0070C0"/>
                </a:solidFill>
                <a:effectLst/>
                <a:latin typeface="Together sans"/>
                <a:ea typeface="Aptos" panose="020B0004020202020204" pitchFamily="34" charset="0"/>
                <a:cs typeface="Times New Roman" panose="02020603050405020304" pitchFamily="18" charset="0"/>
              </a:rPr>
              <a:t>roadshows</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(apresentações com rodadas de negócios) ou workshops (treinamentos de vendas) </a:t>
            </a:r>
            <a:r>
              <a:rPr lang="pt-BR" sz="1200" i="1" kern="100" dirty="0" err="1">
                <a:solidFill>
                  <a:srgbClr val="0070C0"/>
                </a:solidFill>
                <a:effectLst/>
                <a:latin typeface="Together sans"/>
                <a:ea typeface="Aptos" panose="020B0004020202020204" pitchFamily="34" charset="0"/>
                <a:cs typeface="Times New Roman" panose="02020603050405020304" pitchFamily="18" charset="0"/>
              </a:rPr>
              <a:t>on</a:t>
            </a:r>
            <a:r>
              <a:rPr lang="pt-BR" sz="1200" i="1" kern="100" dirty="0">
                <a:solidFill>
                  <a:srgbClr val="0070C0"/>
                </a:solidFill>
                <a:effectLst/>
                <a:latin typeface="Together sans"/>
                <a:ea typeface="Aptos" panose="020B0004020202020204" pitchFamily="34" charset="0"/>
                <a:cs typeface="Times New Roman" panose="02020603050405020304" pitchFamily="18" charset="0"/>
              </a:rPr>
              <a:t> </a:t>
            </a:r>
            <a:r>
              <a:rPr lang="pt-BR" sz="1200" i="1" kern="100" dirty="0" err="1">
                <a:solidFill>
                  <a:srgbClr val="0070C0"/>
                </a:solidFill>
                <a:effectLst/>
                <a:latin typeface="Together sans"/>
                <a:ea typeface="Aptos" panose="020B0004020202020204" pitchFamily="34" charset="0"/>
                <a:cs typeface="Times New Roman" panose="02020603050405020304" pitchFamily="18" charset="0"/>
              </a:rPr>
              <a:t>line</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e presenciais para agências de turismo corporativas e/ou gestores de  eventos. Em se tratando de turismo de negócios e eventos, as ações promocionais devem ser específicas para esse perfil de público, pois os interesses e os conteúdos são diferentes daqueles do lazer. Nessas ocasiões deve ser evidenciado o calendário de eventos, o curriculum de eventos, o detalhamento das estruturas específicas e complementares disponibilizadas. </a:t>
            </a:r>
          </a:p>
          <a:p>
            <a:pPr marL="0" marR="0" lvl="0" indent="0" algn="ctr" defTabSz="536237" rtl="0" eaLnBrk="1" fontAlgn="auto" latinLnBrk="0" hangingPunct="1">
              <a:lnSpc>
                <a:spcPct val="150000"/>
              </a:lnSpc>
              <a:spcBef>
                <a:spcPts val="0"/>
              </a:spcBef>
              <a:spcAft>
                <a:spcPts val="800"/>
              </a:spcAft>
              <a:buClrTx/>
              <a:buSzTx/>
              <a:buFontTx/>
              <a:buNone/>
              <a:tabLst/>
              <a:defRPr/>
            </a:pPr>
            <a:endParaRPr lang="pt-BR" sz="1200" b="1" kern="100" noProof="0" dirty="0">
              <a:solidFill>
                <a:srgbClr val="0070C0"/>
              </a:solidFill>
              <a:latin typeface="Together sans"/>
              <a:ea typeface="Aptos" panose="020B0004020202020204" pitchFamily="34" charset="0"/>
              <a:cs typeface="Times New Roman" panose="02020603050405020304" pitchFamily="18" charset="0"/>
            </a:endParaRPr>
          </a:p>
          <a:p>
            <a:pPr marL="0" marR="0" lvl="0" indent="0" algn="ctr" defTabSz="536237" rtl="0" eaLnBrk="1" fontAlgn="auto" latinLnBrk="0" hangingPunct="1">
              <a:lnSpc>
                <a:spcPct val="150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REALIZAR CAMPANHAS PROMOCIONAIS DO EMPREENDIMENTO OU PARTICIPAR EM CAMPANHAS DO DESTINO COM FOCO EM EVENTOS DE FORMA COOPERADA</a:t>
            </a: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a:p>
            <a:pPr lvl="0" algn="just">
              <a:lnSpc>
                <a:spcPct val="150000"/>
              </a:lnSpc>
            </a:pP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a:p>
            <a:pPr lvl="0"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As campanhas para divulgação do destino/ estabelecimento, próprias (quando exclusivas) ou cooperadas (com parceiros- hotéis da mesma rede, atrativos ou do destino) direcionadas para eventos são ferramentas promocionais eficazes na etapa da “descoberta”. As informações de eventos, por serem do interesse específico de um público profissional, nem sempre são divulgadas nas promoções do turismo de lazer e/ou fazem parte dos conteúdos oficiais dos destinos. Campanhas que levem a um </a:t>
            </a:r>
            <a:r>
              <a:rPr lang="pt-BR" sz="1200" i="1" kern="100" dirty="0">
                <a:solidFill>
                  <a:srgbClr val="0070C0"/>
                </a:solidFill>
                <a:effectLst/>
                <a:latin typeface="Together sans"/>
                <a:ea typeface="Aptos" panose="020B0004020202020204" pitchFamily="34" charset="0"/>
                <a:cs typeface="Times New Roman" panose="02020603050405020304" pitchFamily="18" charset="0"/>
              </a:rPr>
              <a:t>website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de referência, como o caso do www.maceioparaeventos.com.br podem ser muito assertivas para o conhecimento dessa oferta global. Alguns empreendimentos, por serem maiores ou por terem eventos como estratégia relevante para viabilização financeira, podem ter mais interesse no investimento dessas campanhas, e claro, obter maior destaque.</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A990197F-65EB-E4CD-F8E0-E85559833ACA}"/>
              </a:ext>
            </a:extLst>
          </p:cNvPr>
          <p:cNvPicPr>
            <a:picLocks noChangeAspect="1"/>
          </p:cNvPicPr>
          <p:nvPr/>
        </p:nvPicPr>
        <p:blipFill>
          <a:blip r:embed="rId2"/>
          <a:stretch>
            <a:fillRect/>
          </a:stretch>
        </p:blipFill>
        <p:spPr>
          <a:xfrm>
            <a:off x="2461449" y="912153"/>
            <a:ext cx="1774090" cy="566977"/>
          </a:xfrm>
          <a:prstGeom prst="rect">
            <a:avLst/>
          </a:prstGeom>
        </p:spPr>
      </p:pic>
      <p:sp>
        <p:nvSpPr>
          <p:cNvPr id="10" name="CaixaDeTexto 9">
            <a:extLst>
              <a:ext uri="{FF2B5EF4-FFF2-40B4-BE49-F238E27FC236}">
                <a16:creationId xmlns:a16="http://schemas.microsoft.com/office/drawing/2014/main" id="{B8E7E4C0-4903-BC4A-3C90-A57683189300}"/>
              </a:ext>
            </a:extLst>
          </p:cNvPr>
          <p:cNvSpPr txBox="1"/>
          <p:nvPr/>
        </p:nvSpPr>
        <p:spPr>
          <a:xfrm>
            <a:off x="986294" y="1585402"/>
            <a:ext cx="4724400" cy="619208"/>
          </a:xfrm>
          <a:prstGeom prst="rect">
            <a:avLst/>
          </a:prstGeom>
          <a:noFill/>
        </p:spPr>
        <p:txBody>
          <a:bodyPr wrap="square">
            <a:spAutoFit/>
          </a:bodyPr>
          <a:lstStyle/>
          <a:p>
            <a:pPr lvl="0" algn="ctr">
              <a:lnSpc>
                <a:spcPct val="150000"/>
              </a:lnSpc>
              <a:spcAft>
                <a:spcPts val="800"/>
              </a:spcAft>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PARTICIPAR NA QUALIDADE DE COOPERADOS NAS AÇÕES PROMOCIONAIS VIABILIZADAS PELA GOVERNANÇA DO TURISMO</a:t>
            </a:r>
            <a:endParaRPr lang="pt-BR" sz="12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p:txBody>
      </p:sp>
      <p:sp>
        <p:nvSpPr>
          <p:cNvPr id="11" name="Retângulo: Cantos Arredondados 10">
            <a:extLst>
              <a:ext uri="{FF2B5EF4-FFF2-40B4-BE49-F238E27FC236}">
                <a16:creationId xmlns:a16="http://schemas.microsoft.com/office/drawing/2014/main" id="{FDB01C15-C999-A5ED-98AC-6F3AF96C4C10}"/>
              </a:ext>
            </a:extLst>
          </p:cNvPr>
          <p:cNvSpPr/>
          <p:nvPr/>
        </p:nvSpPr>
        <p:spPr>
          <a:xfrm>
            <a:off x="715238" y="1657086"/>
            <a:ext cx="5572968" cy="538684"/>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Cantos Arredondados 11">
            <a:extLst>
              <a:ext uri="{FF2B5EF4-FFF2-40B4-BE49-F238E27FC236}">
                <a16:creationId xmlns:a16="http://schemas.microsoft.com/office/drawing/2014/main" id="{E4CCC514-A797-0768-FCA9-12B03E3D42B0}"/>
              </a:ext>
            </a:extLst>
          </p:cNvPr>
          <p:cNvSpPr/>
          <p:nvPr/>
        </p:nvSpPr>
        <p:spPr>
          <a:xfrm>
            <a:off x="715238" y="5458894"/>
            <a:ext cx="5572968" cy="645591"/>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Número de Slide 5">
            <a:extLst>
              <a:ext uri="{FF2B5EF4-FFF2-40B4-BE49-F238E27FC236}">
                <a16:creationId xmlns:a16="http://schemas.microsoft.com/office/drawing/2014/main" id="{E691C6A0-97DD-C47B-3C7A-04F13DC71091}"/>
              </a:ext>
            </a:extLst>
          </p:cNvPr>
          <p:cNvSpPr>
            <a:spLocks noGrp="1"/>
          </p:cNvSpPr>
          <p:nvPr>
            <p:ph type="sldNum" sz="quarter" idx="12"/>
          </p:nvPr>
        </p:nvSpPr>
        <p:spPr/>
        <p:txBody>
          <a:bodyPr/>
          <a:lstStyle/>
          <a:p>
            <a:fld id="{B6F15528-21DE-4FAA-801E-634DDDAF4B2B}" type="slidenum">
              <a:rPr lang="en-US" smtClean="0"/>
              <a:pPr/>
              <a:t>24</a:t>
            </a:fld>
            <a:endParaRPr lang="en-US"/>
          </a:p>
        </p:txBody>
      </p:sp>
      <p:sp>
        <p:nvSpPr>
          <p:cNvPr id="9" name="Retângulo 8">
            <a:extLst>
              <a:ext uri="{FF2B5EF4-FFF2-40B4-BE49-F238E27FC236}">
                <a16:creationId xmlns:a16="http://schemas.microsoft.com/office/drawing/2014/main" id="{59875393-D84E-D395-62EA-D9C2E6AD0299}"/>
              </a:ext>
            </a:extLst>
          </p:cNvPr>
          <p:cNvSpPr/>
          <p:nvPr/>
        </p:nvSpPr>
        <p:spPr>
          <a:xfrm>
            <a:off x="6288206" y="9565644"/>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21</a:t>
            </a:r>
          </a:p>
        </p:txBody>
      </p:sp>
    </p:spTree>
    <p:extLst>
      <p:ext uri="{BB962C8B-B14F-4D97-AF65-F5344CB8AC3E}">
        <p14:creationId xmlns:p14="http://schemas.microsoft.com/office/powerpoint/2010/main" val="2475686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81000" y="331326"/>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CaixaDeTexto 6">
            <a:extLst>
              <a:ext uri="{FF2B5EF4-FFF2-40B4-BE49-F238E27FC236}">
                <a16:creationId xmlns:a16="http://schemas.microsoft.com/office/drawing/2014/main" id="{5AE738AA-BCBC-B142-B550-48130C86D2ED}"/>
              </a:ext>
            </a:extLst>
          </p:cNvPr>
          <p:cNvSpPr txBox="1"/>
          <p:nvPr/>
        </p:nvSpPr>
        <p:spPr>
          <a:xfrm>
            <a:off x="377456" y="1690852"/>
            <a:ext cx="5794744" cy="2519985"/>
          </a:xfrm>
          <a:prstGeom prst="rect">
            <a:avLst/>
          </a:prstGeom>
          <a:noFill/>
        </p:spPr>
        <p:txBody>
          <a:bodyPr wrap="square">
            <a:spAutoFit/>
          </a:bodyPr>
          <a:lstStyle/>
          <a:p>
            <a:pPr marL="449580" algn="just">
              <a:lnSpc>
                <a:spcPct val="115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Também o destino pode ser indutor de fluxo de visitantes a partir da geração de eventos próprios. Podem ser criados pacotes especiais para melhor aproveitá-los, com comunicações personalizadas para seus clientes no sentido de informar e estimular a ida ao destino, principalmente em períodos de baixa sazonalidade, quando são estratégias eficazes: congressos, seminários, competições esportivas que criam uma “obrigatoriedade” de ter que ir àquele destino naquela data para usufrui-lo.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449580" algn="just">
              <a:lnSpc>
                <a:spcPct val="115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cidade de Gramado, por meio da </a:t>
            </a:r>
            <a:r>
              <a:rPr lang="pt-BR" sz="1200" kern="100" dirty="0" err="1">
                <a:solidFill>
                  <a:srgbClr val="0070C0"/>
                </a:solidFill>
                <a:effectLst/>
                <a:latin typeface="Together sans"/>
                <a:ea typeface="Aptos" panose="020B0004020202020204" pitchFamily="34" charset="0"/>
                <a:cs typeface="Times New Roman" panose="02020603050405020304" pitchFamily="18" charset="0"/>
              </a:rPr>
              <a:t>Gramadotur</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trabalha uma estratégia de visitação baseada em um calendário de eventos permanente robusto, diversificado. Os estabelecimentos hoteleiros, principalmente, apoiam a promoção desses eventos para gerar ocupação.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pic>
        <p:nvPicPr>
          <p:cNvPr id="13" name="Imagem 12">
            <a:extLst>
              <a:ext uri="{FF2B5EF4-FFF2-40B4-BE49-F238E27FC236}">
                <a16:creationId xmlns:a16="http://schemas.microsoft.com/office/drawing/2014/main" id="{F446C899-C3EA-78FB-7FA5-2B8F2038AB9C}"/>
              </a:ext>
            </a:extLst>
          </p:cNvPr>
          <p:cNvPicPr>
            <a:picLocks noChangeAspect="1"/>
          </p:cNvPicPr>
          <p:nvPr/>
        </p:nvPicPr>
        <p:blipFill rotWithShape="1">
          <a:blip r:embed="rId3"/>
          <a:srcRect r="3696"/>
          <a:stretch/>
        </p:blipFill>
        <p:spPr>
          <a:xfrm>
            <a:off x="889244" y="4344030"/>
            <a:ext cx="5282956" cy="3200938"/>
          </a:xfrm>
          <a:prstGeom prst="rect">
            <a:avLst/>
          </a:prstGeom>
          <a:ln>
            <a:solidFill>
              <a:srgbClr val="92D050"/>
            </a:solidFill>
          </a:ln>
        </p:spPr>
      </p:pic>
      <p:sp>
        <p:nvSpPr>
          <p:cNvPr id="15" name="CaixaDeTexto 14">
            <a:extLst>
              <a:ext uri="{FF2B5EF4-FFF2-40B4-BE49-F238E27FC236}">
                <a16:creationId xmlns:a16="http://schemas.microsoft.com/office/drawing/2014/main" id="{A5E40740-85BE-2217-E316-7BB610CA3996}"/>
              </a:ext>
            </a:extLst>
          </p:cNvPr>
          <p:cNvSpPr txBox="1"/>
          <p:nvPr/>
        </p:nvSpPr>
        <p:spPr>
          <a:xfrm>
            <a:off x="889244" y="7673252"/>
            <a:ext cx="3429000" cy="461665"/>
          </a:xfrm>
          <a:prstGeom prst="rect">
            <a:avLst/>
          </a:prstGeom>
          <a:noFill/>
        </p:spPr>
        <p:txBody>
          <a:bodyPr wrap="square">
            <a:spAutoFit/>
          </a:bodyPr>
          <a:lstStyle/>
          <a:p>
            <a:r>
              <a:rPr lang="pt-BR" sz="1200" dirty="0">
                <a:solidFill>
                  <a:srgbClr val="0070C0"/>
                </a:solidFill>
                <a:latin typeface="TOGETHER SANS"/>
              </a:rPr>
              <a:t>Eventos promovidos pela </a:t>
            </a:r>
            <a:r>
              <a:rPr lang="pt-BR" sz="1200" dirty="0" err="1">
                <a:solidFill>
                  <a:srgbClr val="0070C0"/>
                </a:solidFill>
                <a:latin typeface="TOGETHER SANS"/>
              </a:rPr>
              <a:t>Gramadotur</a:t>
            </a:r>
            <a:r>
              <a:rPr lang="pt-BR" sz="1200" dirty="0">
                <a:solidFill>
                  <a:srgbClr val="0070C0"/>
                </a:solidFill>
                <a:latin typeface="TOGETHER SANS"/>
              </a:rPr>
              <a:t>/ Gramado</a:t>
            </a:r>
          </a:p>
          <a:p>
            <a:r>
              <a:rPr lang="pt-BR" sz="1200" dirty="0">
                <a:solidFill>
                  <a:srgbClr val="0070C0"/>
                </a:solidFill>
                <a:latin typeface="TOGETHER SANS"/>
              </a:rPr>
              <a:t>Fonte: https://gramadotur.rs.gov.br/eventos/</a:t>
            </a:r>
          </a:p>
        </p:txBody>
      </p:sp>
      <p:sp>
        <p:nvSpPr>
          <p:cNvPr id="5" name="Espaço Reservado para Número de Slide 4">
            <a:extLst>
              <a:ext uri="{FF2B5EF4-FFF2-40B4-BE49-F238E27FC236}">
                <a16:creationId xmlns:a16="http://schemas.microsoft.com/office/drawing/2014/main" id="{0D6888DE-E6F7-658A-7374-151E0FFFB840}"/>
              </a:ext>
            </a:extLst>
          </p:cNvPr>
          <p:cNvSpPr>
            <a:spLocks noGrp="1"/>
          </p:cNvSpPr>
          <p:nvPr>
            <p:ph type="sldNum" sz="quarter" idx="12"/>
          </p:nvPr>
        </p:nvSpPr>
        <p:spPr/>
        <p:txBody>
          <a:bodyPr/>
          <a:lstStyle/>
          <a:p>
            <a:fld id="{B6F15528-21DE-4FAA-801E-634DDDAF4B2B}" type="slidenum">
              <a:rPr lang="en-US" smtClean="0"/>
              <a:pPr/>
              <a:t>25</a:t>
            </a:fld>
            <a:endParaRPr lang="en-US"/>
          </a:p>
        </p:txBody>
      </p:sp>
      <p:sp>
        <p:nvSpPr>
          <p:cNvPr id="8" name="Retângulo 7">
            <a:extLst>
              <a:ext uri="{FF2B5EF4-FFF2-40B4-BE49-F238E27FC236}">
                <a16:creationId xmlns:a16="http://schemas.microsoft.com/office/drawing/2014/main" id="{49E2C63C-25D8-B5DB-DC76-05883344F2A4}"/>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22</a:t>
            </a:r>
          </a:p>
        </p:txBody>
      </p:sp>
    </p:spTree>
    <p:extLst>
      <p:ext uri="{BB962C8B-B14F-4D97-AF65-F5344CB8AC3E}">
        <p14:creationId xmlns:p14="http://schemas.microsoft.com/office/powerpoint/2010/main" val="600517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686489"/>
            <a:ext cx="1774090" cy="566977"/>
          </a:xfrm>
          <a:prstGeom prst="rect">
            <a:avLst/>
          </a:prstGeom>
        </p:spPr>
      </p:pic>
      <p:sp>
        <p:nvSpPr>
          <p:cNvPr id="6" name="CaixaDeTexto 5">
            <a:extLst>
              <a:ext uri="{FF2B5EF4-FFF2-40B4-BE49-F238E27FC236}">
                <a16:creationId xmlns:a16="http://schemas.microsoft.com/office/drawing/2014/main" id="{6F8236A9-0DA9-D0D9-98F2-7D0CDEBADBA2}"/>
              </a:ext>
            </a:extLst>
          </p:cNvPr>
          <p:cNvSpPr txBox="1"/>
          <p:nvPr/>
        </p:nvSpPr>
        <p:spPr>
          <a:xfrm>
            <a:off x="379228" y="1833950"/>
            <a:ext cx="5793850" cy="5051191"/>
          </a:xfrm>
          <a:prstGeom prst="rect">
            <a:avLst/>
          </a:prstGeom>
          <a:noFill/>
        </p:spPr>
        <p:txBody>
          <a:bodyPr wrap="square">
            <a:spAutoFit/>
          </a:bodyPr>
          <a:lstStyle/>
          <a:p>
            <a:pPr lvl="1"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partir do momento em que a localidade passa a ser conhecida, no caso desta abordagem como destino de eventos, várias ações podem colaborar positivamente para o reforço de uma imagem positiva. A maior quantidade e qualidade de informações especificas sobre eventos disponível nas plataformas digitais poderão convencer mais facilmente os compradores de eventos profissionais.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lvl="0" algn="ctr">
              <a:lnSpc>
                <a:spcPct val="150000"/>
              </a:lnSpc>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   AMBIENTE DIGITAL ESPECÍFICO DEDICADO A PROFISSIONAIS DE EVENTOS</a:t>
            </a:r>
          </a:p>
          <a:p>
            <a:pPr marL="228600" algn="just">
              <a:lnSpc>
                <a:spcPct val="150000"/>
              </a:lnSpc>
            </a:pP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Essa estratégia se aplica tanto às organizações de marketing de destinos, como a locais de eventos, sejam centros independentes ou na hotelaria. Isso porque as informações do interesse dos organizadores e promotores de eventos diferem muito daquelas buscadas pelo consumidor final ou por operadores de turismo focados no lazer. Enquanto o primeiro necessita de informações técnicas (capacidades, localização, metragens, serviços, logística) - já que está escolhendo o cenário do seu acontecimento – os demais  se  importam com estruturas e serviços de descanso, atrativos, passeios. Assim, para assegurar que o profissional encontre os conteúdos que necessita, recomenda-se um ambiente que tenha por público alvo exclusivo os planejadores de eventos, como pode ser visto no exemplo da Rede Accor.</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Imagem 6">
            <a:extLst>
              <a:ext uri="{FF2B5EF4-FFF2-40B4-BE49-F238E27FC236}">
                <a16:creationId xmlns:a16="http://schemas.microsoft.com/office/drawing/2014/main" id="{B4757AF9-4D24-72E2-03B9-E1B4770AEA9E}"/>
              </a:ext>
            </a:extLst>
          </p:cNvPr>
          <p:cNvPicPr>
            <a:picLocks noChangeAspect="1"/>
          </p:cNvPicPr>
          <p:nvPr/>
        </p:nvPicPr>
        <p:blipFill>
          <a:blip r:embed="rId3"/>
          <a:stretch>
            <a:fillRect/>
          </a:stretch>
        </p:blipFill>
        <p:spPr>
          <a:xfrm>
            <a:off x="1005847" y="6955815"/>
            <a:ext cx="4846307" cy="2127781"/>
          </a:xfrm>
          <a:prstGeom prst="rect">
            <a:avLst/>
          </a:prstGeom>
          <a:ln>
            <a:solidFill>
              <a:srgbClr val="92D050"/>
            </a:solidFill>
          </a:ln>
        </p:spPr>
      </p:pic>
      <p:sp>
        <p:nvSpPr>
          <p:cNvPr id="9" name="CaixaDeTexto 8">
            <a:extLst>
              <a:ext uri="{FF2B5EF4-FFF2-40B4-BE49-F238E27FC236}">
                <a16:creationId xmlns:a16="http://schemas.microsoft.com/office/drawing/2014/main" id="{9F93A6DE-D176-9A8D-43E4-2BE327CA72A3}"/>
              </a:ext>
            </a:extLst>
          </p:cNvPr>
          <p:cNvSpPr txBox="1"/>
          <p:nvPr/>
        </p:nvSpPr>
        <p:spPr>
          <a:xfrm>
            <a:off x="1005846" y="9065277"/>
            <a:ext cx="3429000" cy="417294"/>
          </a:xfrm>
          <a:prstGeom prst="rect">
            <a:avLst/>
          </a:prstGeom>
          <a:noFill/>
        </p:spPr>
        <p:txBody>
          <a:bodyPr wrap="square">
            <a:spAutoFit/>
          </a:bodyPr>
          <a:lstStyle/>
          <a:p>
            <a:r>
              <a:rPr lang="pt-BR" dirty="0">
                <a:solidFill>
                  <a:schemeClr val="accent1"/>
                </a:solidFill>
              </a:rPr>
              <a:t>Ambiente específico para  eventos da Rede Accor</a:t>
            </a:r>
          </a:p>
          <a:p>
            <a:r>
              <a:rPr lang="pt-BR" dirty="0">
                <a:solidFill>
                  <a:schemeClr val="accent1"/>
                </a:solidFill>
              </a:rPr>
              <a:t>www.accorevents.com/events</a:t>
            </a:r>
          </a:p>
        </p:txBody>
      </p:sp>
      <p:sp>
        <p:nvSpPr>
          <p:cNvPr id="10" name="Retângulo: Cantos Arredondados 9">
            <a:extLst>
              <a:ext uri="{FF2B5EF4-FFF2-40B4-BE49-F238E27FC236}">
                <a16:creationId xmlns:a16="http://schemas.microsoft.com/office/drawing/2014/main" id="{26FC41DB-4450-D2E6-B3AA-4DF1C260B73B}"/>
              </a:ext>
            </a:extLst>
          </p:cNvPr>
          <p:cNvSpPr/>
          <p:nvPr/>
        </p:nvSpPr>
        <p:spPr>
          <a:xfrm>
            <a:off x="735926" y="3506935"/>
            <a:ext cx="5334000" cy="470505"/>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8288E57A-D5D6-ED7C-9874-509C067B6F85}"/>
              </a:ext>
            </a:extLst>
          </p:cNvPr>
          <p:cNvSpPr txBox="1"/>
          <p:nvPr/>
        </p:nvSpPr>
        <p:spPr>
          <a:xfrm>
            <a:off x="2720346" y="1324140"/>
            <a:ext cx="1365161" cy="467179"/>
          </a:xfrm>
          <a:prstGeom prst="rect">
            <a:avLst/>
          </a:prstGeom>
          <a:noFill/>
        </p:spPr>
        <p:txBody>
          <a:bodyPr wrap="square">
            <a:spAutoFit/>
          </a:bodyPr>
          <a:lstStyle/>
          <a:p>
            <a:pPr algn="just">
              <a:lnSpc>
                <a:spcPct val="150000"/>
              </a:lnSpc>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3.2. BUSCA</a:t>
            </a:r>
            <a:endParaRPr lang="pt-BR"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Espaço Reservado para Número de Slide 4">
            <a:extLst>
              <a:ext uri="{FF2B5EF4-FFF2-40B4-BE49-F238E27FC236}">
                <a16:creationId xmlns:a16="http://schemas.microsoft.com/office/drawing/2014/main" id="{072FDABB-DDD7-9FA8-ED98-DF358EA2818C}"/>
              </a:ext>
            </a:extLst>
          </p:cNvPr>
          <p:cNvSpPr>
            <a:spLocks noGrp="1"/>
          </p:cNvSpPr>
          <p:nvPr>
            <p:ph type="sldNum" sz="quarter" idx="12"/>
          </p:nvPr>
        </p:nvSpPr>
        <p:spPr/>
        <p:txBody>
          <a:bodyPr/>
          <a:lstStyle/>
          <a:p>
            <a:fld id="{B6F15528-21DE-4FAA-801E-634DDDAF4B2B}" type="slidenum">
              <a:rPr lang="en-US" smtClean="0"/>
              <a:pPr/>
              <a:t>26</a:t>
            </a:fld>
            <a:endParaRPr lang="en-US"/>
          </a:p>
        </p:txBody>
      </p:sp>
      <p:sp>
        <p:nvSpPr>
          <p:cNvPr id="11" name="Retângulo 10">
            <a:extLst>
              <a:ext uri="{FF2B5EF4-FFF2-40B4-BE49-F238E27FC236}">
                <a16:creationId xmlns:a16="http://schemas.microsoft.com/office/drawing/2014/main" id="{E89B8BFA-F3B9-D9AB-13D7-18906FA99FB2}"/>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23</a:t>
            </a:r>
          </a:p>
        </p:txBody>
      </p:sp>
    </p:spTree>
    <p:extLst>
      <p:ext uri="{BB962C8B-B14F-4D97-AF65-F5344CB8AC3E}">
        <p14:creationId xmlns:p14="http://schemas.microsoft.com/office/powerpoint/2010/main" val="1507277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10" name="CaixaDeTexto 9">
            <a:extLst>
              <a:ext uri="{FF2B5EF4-FFF2-40B4-BE49-F238E27FC236}">
                <a16:creationId xmlns:a16="http://schemas.microsoft.com/office/drawing/2014/main" id="{E5BC891C-17CD-9E06-0805-568DDC60447B}"/>
              </a:ext>
            </a:extLst>
          </p:cNvPr>
          <p:cNvSpPr txBox="1"/>
          <p:nvPr/>
        </p:nvSpPr>
        <p:spPr>
          <a:xfrm>
            <a:off x="664688" y="1665477"/>
            <a:ext cx="5506537" cy="1450205"/>
          </a:xfrm>
          <a:prstGeom prst="rect">
            <a:avLst/>
          </a:prstGeom>
          <a:noFill/>
        </p:spPr>
        <p:txBody>
          <a:bodyPr wrap="square">
            <a:spAutoFit/>
          </a:bodyPr>
          <a:lstStyle/>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informação dos eventos preferencialmente deve estar destacada no menu principal ou se constituir um ambiente específico, tal como um  sub site. Nesses dois casos, importante que, havendo uma</a:t>
            </a:r>
            <a:r>
              <a:rPr lang="pt-BR" sz="1200" kern="100" dirty="0">
                <a:solidFill>
                  <a:srgbClr val="0070C0"/>
                </a:solidFill>
                <a:latin typeface="Together sans"/>
                <a:ea typeface="Aptos" panose="020B0004020202020204" pitchFamily="34" charset="0"/>
                <a:cs typeface="Times New Roman" panose="02020603050405020304" pitchFamily="18" charset="0"/>
              </a:rPr>
              <a:t>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área destinada a lazer, exista alguma sinalização (como um banner com link de acesso, por exemplo) de que há outro ambiente específico, destinado o a profissionais de eventos,  a exemplo da </a:t>
            </a:r>
            <a:r>
              <a:rPr lang="pt-BR" sz="1200" i="1" kern="100" dirty="0">
                <a:solidFill>
                  <a:srgbClr val="0070C0"/>
                </a:solidFill>
                <a:latin typeface="Together sans"/>
                <a:ea typeface="Aptos" panose="020B0004020202020204" pitchFamily="34" charset="0"/>
                <a:cs typeface="Times New Roman" panose="02020603050405020304" pitchFamily="18" charset="0"/>
              </a:rPr>
              <a:t>home </a:t>
            </a:r>
            <a:r>
              <a:rPr lang="pt-BR" sz="1200" i="1" kern="100" dirty="0" err="1">
                <a:solidFill>
                  <a:srgbClr val="0070C0"/>
                </a:solidFill>
                <a:latin typeface="Together sans"/>
                <a:ea typeface="Aptos" panose="020B0004020202020204" pitchFamily="34" charset="0"/>
                <a:cs typeface="Times New Roman" panose="02020603050405020304" pitchFamily="18" charset="0"/>
              </a:rPr>
              <a:t>page</a:t>
            </a:r>
            <a:r>
              <a:rPr lang="pt-BR" sz="1200" i="1" kern="100" dirty="0">
                <a:solidFill>
                  <a:srgbClr val="0070C0"/>
                </a:solidFill>
                <a:latin typeface="Together sans"/>
                <a:ea typeface="Aptos" panose="020B0004020202020204" pitchFamily="34" charset="0"/>
                <a:cs typeface="Times New Roman" panose="02020603050405020304" pitchFamily="18" charset="0"/>
              </a:rPr>
              <a:t> </a:t>
            </a:r>
            <a:r>
              <a:rPr lang="pt-BR" sz="1200" kern="100" dirty="0">
                <a:solidFill>
                  <a:srgbClr val="0070C0"/>
                </a:solidFill>
                <a:latin typeface="Together sans"/>
                <a:ea typeface="Aptos" panose="020B0004020202020204" pitchFamily="34" charset="0"/>
                <a:cs typeface="Times New Roman" panose="02020603050405020304" pitchFamily="18" charset="0"/>
              </a:rPr>
              <a:t>d</a:t>
            </a:r>
            <a:r>
              <a:rPr lang="pt-BR" sz="1200" kern="100" dirty="0">
                <a:solidFill>
                  <a:srgbClr val="0070C0"/>
                </a:solidFill>
                <a:effectLst/>
                <a:latin typeface="Together sans"/>
                <a:ea typeface="Aptos" panose="020B0004020202020204" pitchFamily="34" charset="0"/>
                <a:cs typeface="Times New Roman" panose="02020603050405020304" pitchFamily="18" charset="0"/>
              </a:rPr>
              <a:t>o Hotel </a:t>
            </a:r>
            <a:r>
              <a:rPr lang="pt-BR" sz="1200" kern="100" dirty="0" err="1">
                <a:solidFill>
                  <a:srgbClr val="0070C0"/>
                </a:solidFill>
                <a:effectLst/>
                <a:latin typeface="Together sans"/>
                <a:ea typeface="Aptos" panose="020B0004020202020204" pitchFamily="34" charset="0"/>
                <a:cs typeface="Times New Roman" panose="02020603050405020304" pitchFamily="18" charset="0"/>
              </a:rPr>
              <a:t>Dallonder</a:t>
            </a:r>
            <a:r>
              <a:rPr lang="pt-BR" sz="1200" kern="100" dirty="0">
                <a:solidFill>
                  <a:srgbClr val="0070C0"/>
                </a:solidFill>
                <a:effectLst/>
                <a:latin typeface="Together sans"/>
                <a:ea typeface="Aptos" panose="020B0004020202020204" pitchFamily="34" charset="0"/>
                <a:cs typeface="Times New Roman" panose="02020603050405020304" pitchFamily="18" charset="0"/>
              </a:rPr>
              <a:t>.</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Imagem 12">
            <a:extLst>
              <a:ext uri="{FF2B5EF4-FFF2-40B4-BE49-F238E27FC236}">
                <a16:creationId xmlns:a16="http://schemas.microsoft.com/office/drawing/2014/main" id="{44AFAE29-3F97-DE9C-3488-ECE48AC2373A}"/>
              </a:ext>
            </a:extLst>
          </p:cNvPr>
          <p:cNvPicPr>
            <a:picLocks noChangeAspect="1"/>
          </p:cNvPicPr>
          <p:nvPr/>
        </p:nvPicPr>
        <p:blipFill rotWithShape="1">
          <a:blip r:embed="rId3"/>
          <a:srcRect t="7140"/>
          <a:stretch/>
        </p:blipFill>
        <p:spPr>
          <a:xfrm>
            <a:off x="755632" y="3261716"/>
            <a:ext cx="5415593" cy="2120871"/>
          </a:xfrm>
          <a:prstGeom prst="rect">
            <a:avLst/>
          </a:prstGeom>
          <a:ln>
            <a:solidFill>
              <a:srgbClr val="0070C0"/>
            </a:solidFill>
          </a:ln>
        </p:spPr>
      </p:pic>
      <p:sp>
        <p:nvSpPr>
          <p:cNvPr id="15" name="CaixaDeTexto 14">
            <a:extLst>
              <a:ext uri="{FF2B5EF4-FFF2-40B4-BE49-F238E27FC236}">
                <a16:creationId xmlns:a16="http://schemas.microsoft.com/office/drawing/2014/main" id="{44849FB8-7DAE-7BB9-7810-11964F3AB037}"/>
              </a:ext>
            </a:extLst>
          </p:cNvPr>
          <p:cNvSpPr txBox="1"/>
          <p:nvPr/>
        </p:nvSpPr>
        <p:spPr>
          <a:xfrm>
            <a:off x="228600" y="5353690"/>
            <a:ext cx="3429000" cy="506101"/>
          </a:xfrm>
          <a:prstGeom prst="rect">
            <a:avLst/>
          </a:prstGeom>
          <a:noFill/>
        </p:spPr>
        <p:txBody>
          <a:bodyPr wrap="square">
            <a:spAutoFit/>
          </a:bodyPr>
          <a:lstStyle/>
          <a:p>
            <a:pPr marL="450215" algn="just">
              <a:lnSpc>
                <a:spcPct val="115000"/>
              </a:lnSpc>
            </a:pPr>
            <a:r>
              <a:rPr lang="pt-BR" sz="1200" kern="100" dirty="0">
                <a:solidFill>
                  <a:schemeClr val="accent1"/>
                </a:solidFill>
                <a:effectLst/>
                <a:latin typeface="TOGETHER SANS"/>
                <a:ea typeface="Aptos" panose="020B0004020202020204" pitchFamily="34" charset="0"/>
                <a:cs typeface="Times New Roman" panose="02020603050405020304" pitchFamily="18" charset="0"/>
              </a:rPr>
              <a:t>Fonte: Hotel </a:t>
            </a:r>
            <a:r>
              <a:rPr lang="pt-BR" sz="1200" kern="100" dirty="0" err="1">
                <a:solidFill>
                  <a:schemeClr val="accent1"/>
                </a:solidFill>
                <a:effectLst/>
                <a:latin typeface="TOGETHER SANS"/>
                <a:ea typeface="Aptos" panose="020B0004020202020204" pitchFamily="34" charset="0"/>
                <a:cs typeface="Times New Roman" panose="02020603050405020304" pitchFamily="18" charset="0"/>
              </a:rPr>
              <a:t>Dallonder</a:t>
            </a:r>
            <a:endParaRPr lang="pt-BR" sz="1200" kern="100" dirty="0">
              <a:solidFill>
                <a:schemeClr val="accent1"/>
              </a:solidFill>
              <a:effectLst/>
              <a:latin typeface="TOGETHER SANS"/>
              <a:ea typeface="Aptos" panose="020B0004020202020204" pitchFamily="34" charset="0"/>
              <a:cs typeface="Times New Roman" panose="02020603050405020304" pitchFamily="18" charset="0"/>
            </a:endParaRPr>
          </a:p>
          <a:p>
            <a:pPr marL="450215" algn="just">
              <a:lnSpc>
                <a:spcPct val="115000"/>
              </a:lnSpc>
              <a:spcAft>
                <a:spcPts val="800"/>
              </a:spcAft>
            </a:pPr>
            <a:r>
              <a:rPr lang="pt-BR" sz="1200" u="sng" kern="100" dirty="0">
                <a:solidFill>
                  <a:schemeClr val="accent1"/>
                </a:solidFill>
                <a:effectLst/>
                <a:latin typeface="TOGETHER SANS"/>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https://www.dallonder.com.br/</a:t>
            </a:r>
            <a:endParaRPr lang="pt-BR" sz="1200" kern="100" dirty="0">
              <a:solidFill>
                <a:schemeClr val="accent1"/>
              </a:solidFill>
              <a:effectLst/>
              <a:latin typeface="TOGETHER SANS"/>
              <a:ea typeface="Aptos" panose="020B0004020202020204" pitchFamily="34" charset="0"/>
              <a:cs typeface="Times New Roman" panose="02020603050405020304" pitchFamily="18" charset="0"/>
            </a:endParaRPr>
          </a:p>
        </p:txBody>
      </p:sp>
      <p:sp>
        <p:nvSpPr>
          <p:cNvPr id="17" name="CaixaDeTexto 16">
            <a:extLst>
              <a:ext uri="{FF2B5EF4-FFF2-40B4-BE49-F238E27FC236}">
                <a16:creationId xmlns:a16="http://schemas.microsoft.com/office/drawing/2014/main" id="{A7095D64-A7D3-22D0-172C-A2A02AEC0032}"/>
              </a:ext>
            </a:extLst>
          </p:cNvPr>
          <p:cNvSpPr txBox="1"/>
          <p:nvPr/>
        </p:nvSpPr>
        <p:spPr>
          <a:xfrm>
            <a:off x="664688" y="6686200"/>
            <a:ext cx="5561987" cy="2835200"/>
          </a:xfrm>
          <a:prstGeom prst="rect">
            <a:avLst/>
          </a:prstGeom>
          <a:noFill/>
        </p:spPr>
        <p:txBody>
          <a:bodyPr wrap="square">
            <a:spAutoFit/>
          </a:bodyPr>
          <a:lstStyle/>
          <a:p>
            <a:pPr algn="just">
              <a:lnSpc>
                <a:spcPct val="150000"/>
              </a:lnSpc>
            </a:pPr>
            <a:r>
              <a:rPr lang="pt-BR" sz="1200" kern="100" dirty="0">
                <a:solidFill>
                  <a:srgbClr val="215E99"/>
                </a:solidFill>
                <a:effectLst/>
                <a:latin typeface="Together sans"/>
                <a:ea typeface="Aptos" panose="020B0004020202020204" pitchFamily="34" charset="0"/>
                <a:cs typeface="Times New Roman" panose="02020603050405020304" pitchFamily="18" charset="0"/>
              </a:rPr>
              <a:t> Uma vez no ambiente destinado a profissionais de eventos, quanto mais facilitada for a obtenção das informações específicas desejadas pelo usuário, maior a possibilidade de  retenção do interesse. A utilização de recursos de busca de dados fidelizados, otimizando resultados possíveis, proporciona uma série de vantagens, tanto para o promotor/ organizador de eventos (acesso rápido à informação desejada) como, se bem construído, para obtenção de leads (oportunidades), contatos de interessados, principais destinos emissores, tipo de configurações de espaços mais buscados, desempenho de campanhas digitais entre outros para os proprietários dos websites. Nos exemplos a seguir, identifica-se essa preocupação com a fidelização da informação.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2" name="CaixaDeTexto 21">
            <a:extLst>
              <a:ext uri="{FF2B5EF4-FFF2-40B4-BE49-F238E27FC236}">
                <a16:creationId xmlns:a16="http://schemas.microsoft.com/office/drawing/2014/main" id="{C9A7B943-E693-2C71-7446-8AB505A891C6}"/>
              </a:ext>
            </a:extLst>
          </p:cNvPr>
          <p:cNvSpPr txBox="1"/>
          <p:nvPr/>
        </p:nvSpPr>
        <p:spPr>
          <a:xfrm>
            <a:off x="1703456" y="6099995"/>
            <a:ext cx="3429000" cy="342210"/>
          </a:xfrm>
          <a:prstGeom prst="rect">
            <a:avLst/>
          </a:prstGeom>
          <a:noFill/>
        </p:spPr>
        <p:txBody>
          <a:bodyPr wrap="square">
            <a:spAutoFit/>
          </a:bodyPr>
          <a:lstStyle/>
          <a:p>
            <a:pPr marL="0" marR="0" lvl="0" indent="0" algn="ctr" defTabSz="536237" rtl="0" eaLnBrk="1" fontAlgn="auto" latinLnBrk="0" hangingPunct="1">
              <a:lnSpc>
                <a:spcPct val="150000"/>
              </a:lnSpc>
              <a:spcBef>
                <a:spcPts val="0"/>
              </a:spcBef>
              <a:spcAft>
                <a:spcPts val="0"/>
              </a:spcAft>
              <a:buClrTx/>
              <a:buSzTx/>
              <a:buFontTx/>
              <a:buNone/>
              <a:tabLst/>
              <a:defRPr/>
            </a:pPr>
            <a:r>
              <a:rPr kumimoji="0" lang="pt-BR" sz="1200" b="1" i="0" u="none" strike="noStrike" kern="100" cap="none" spc="0" normalizeH="0" baseline="0" noProof="0" dirty="0">
                <a:ln>
                  <a:noFill/>
                </a:ln>
                <a:solidFill>
                  <a:srgbClr val="215E99"/>
                </a:solidFill>
                <a:effectLst/>
                <a:uLnTx/>
                <a:uFillTx/>
                <a:latin typeface="Together sans"/>
                <a:ea typeface="Aptos" panose="020B0004020202020204" pitchFamily="34" charset="0"/>
                <a:cs typeface="Times New Roman" panose="02020603050405020304" pitchFamily="18" charset="0"/>
              </a:rPr>
              <a:t>SIMPLIFICAR A JORNADA DO USUÁRIO </a:t>
            </a:r>
            <a:endParaRPr kumimoji="0" lang="pt-BR" sz="12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3" name="Retângulo 22">
            <a:extLst>
              <a:ext uri="{FF2B5EF4-FFF2-40B4-BE49-F238E27FC236}">
                <a16:creationId xmlns:a16="http://schemas.microsoft.com/office/drawing/2014/main" id="{854DBA47-2950-99A7-5B0A-1D56ED93097B}"/>
              </a:ext>
            </a:extLst>
          </p:cNvPr>
          <p:cNvSpPr/>
          <p:nvPr/>
        </p:nvSpPr>
        <p:spPr>
          <a:xfrm>
            <a:off x="755632" y="6050997"/>
            <a:ext cx="5415593" cy="506101"/>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spaço Reservado para Número de Slide 4">
            <a:extLst>
              <a:ext uri="{FF2B5EF4-FFF2-40B4-BE49-F238E27FC236}">
                <a16:creationId xmlns:a16="http://schemas.microsoft.com/office/drawing/2014/main" id="{9B6C9336-2A22-215E-8AE6-3E6AA3EB8D5F}"/>
              </a:ext>
            </a:extLst>
          </p:cNvPr>
          <p:cNvSpPr>
            <a:spLocks noGrp="1"/>
          </p:cNvSpPr>
          <p:nvPr>
            <p:ph type="sldNum" sz="quarter" idx="12"/>
          </p:nvPr>
        </p:nvSpPr>
        <p:spPr/>
        <p:txBody>
          <a:bodyPr/>
          <a:lstStyle/>
          <a:p>
            <a:fld id="{B6F15528-21DE-4FAA-801E-634DDDAF4B2B}" type="slidenum">
              <a:rPr lang="en-US" smtClean="0"/>
              <a:pPr/>
              <a:t>27</a:t>
            </a:fld>
            <a:endParaRPr lang="en-US"/>
          </a:p>
        </p:txBody>
      </p:sp>
      <p:sp>
        <p:nvSpPr>
          <p:cNvPr id="7" name="Retângulo 6">
            <a:extLst>
              <a:ext uri="{FF2B5EF4-FFF2-40B4-BE49-F238E27FC236}">
                <a16:creationId xmlns:a16="http://schemas.microsoft.com/office/drawing/2014/main" id="{77C1F31B-2E56-123F-85D3-4FEB46AE6AC8}"/>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24</a:t>
            </a:r>
          </a:p>
        </p:txBody>
      </p:sp>
    </p:spTree>
    <p:extLst>
      <p:ext uri="{BB962C8B-B14F-4D97-AF65-F5344CB8AC3E}">
        <p14:creationId xmlns:p14="http://schemas.microsoft.com/office/powerpoint/2010/main" val="1823591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51987"/>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pic>
        <p:nvPicPr>
          <p:cNvPr id="5" name="Imagem 4" descr="Tela de celular com publicação numa rede social&#10;&#10;Descrição gerada automaticamente">
            <a:extLst>
              <a:ext uri="{FF2B5EF4-FFF2-40B4-BE49-F238E27FC236}">
                <a16:creationId xmlns:a16="http://schemas.microsoft.com/office/drawing/2014/main" id="{86B6142C-0900-3045-6EEB-BFCD5F0330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409" b="12564"/>
          <a:stretch/>
        </p:blipFill>
        <p:spPr bwMode="auto">
          <a:xfrm>
            <a:off x="915808" y="1715834"/>
            <a:ext cx="5103991" cy="1943100"/>
          </a:xfrm>
          <a:prstGeom prst="rect">
            <a:avLst/>
          </a:prstGeom>
          <a:noFill/>
          <a:ln>
            <a:solidFill>
              <a:srgbClr val="92D050"/>
            </a:solidFill>
          </a:ln>
          <a:extLst>
            <a:ext uri="{53640926-AAD7-44D8-BBD7-CCE9431645EC}">
              <a14:shadowObscured xmlns:a14="http://schemas.microsoft.com/office/drawing/2010/main"/>
            </a:ext>
          </a:extLst>
        </p:spPr>
      </p:pic>
      <p:sp>
        <p:nvSpPr>
          <p:cNvPr id="7" name="CaixaDeTexto 6">
            <a:extLst>
              <a:ext uri="{FF2B5EF4-FFF2-40B4-BE49-F238E27FC236}">
                <a16:creationId xmlns:a16="http://schemas.microsoft.com/office/drawing/2014/main" id="{33120B0F-B63A-CDFC-6E85-D8135BF0DA06}"/>
              </a:ext>
            </a:extLst>
          </p:cNvPr>
          <p:cNvSpPr txBox="1"/>
          <p:nvPr/>
        </p:nvSpPr>
        <p:spPr>
          <a:xfrm>
            <a:off x="822264" y="3702951"/>
            <a:ext cx="4305299" cy="430887"/>
          </a:xfrm>
          <a:prstGeom prst="rect">
            <a:avLst/>
          </a:prstGeom>
          <a:noFill/>
        </p:spPr>
        <p:txBody>
          <a:bodyPr wrap="square">
            <a:spAutoFit/>
          </a:bodyPr>
          <a:lstStyle/>
          <a:p>
            <a:pPr algn="just"/>
            <a:r>
              <a:rPr lang="pt-BR" sz="1100" kern="100" dirty="0">
                <a:solidFill>
                  <a:schemeClr val="accent1"/>
                </a:solidFill>
                <a:effectLst/>
                <a:latin typeface="Together sans"/>
                <a:ea typeface="Aptos" panose="020B0004020202020204" pitchFamily="34" charset="0"/>
                <a:cs typeface="Times New Roman" panose="02020603050405020304" pitchFamily="18" charset="0"/>
              </a:rPr>
              <a:t>Filtros de seleção da Accor para entendimento de eventos</a:t>
            </a:r>
            <a:endParaRPr lang="pt-BR" sz="11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algn="just"/>
            <a:r>
              <a:rPr lang="pt-BR" sz="1100" kern="100" dirty="0">
                <a:solidFill>
                  <a:schemeClr val="accent1"/>
                </a:solidFill>
                <a:effectLst/>
                <a:latin typeface="Together sans"/>
                <a:ea typeface="Aptos" panose="020B0004020202020204" pitchFamily="34" charset="0"/>
                <a:cs typeface="Times New Roman" panose="02020603050405020304" pitchFamily="18" charset="0"/>
              </a:rPr>
              <a:t>Fonte: accorevents.com/Search</a:t>
            </a:r>
          </a:p>
        </p:txBody>
      </p:sp>
      <p:pic>
        <p:nvPicPr>
          <p:cNvPr id="8" name="Imagem 7">
            <a:extLst>
              <a:ext uri="{FF2B5EF4-FFF2-40B4-BE49-F238E27FC236}">
                <a16:creationId xmlns:a16="http://schemas.microsoft.com/office/drawing/2014/main" id="{3D9115D8-343B-CC45-33AD-94C45EAEF42D}"/>
              </a:ext>
            </a:extLst>
          </p:cNvPr>
          <p:cNvPicPr>
            <a:picLocks noChangeAspect="1"/>
          </p:cNvPicPr>
          <p:nvPr/>
        </p:nvPicPr>
        <p:blipFill rotWithShape="1">
          <a:blip r:embed="rId4"/>
          <a:srcRect t="4215"/>
          <a:stretch/>
        </p:blipFill>
        <p:spPr>
          <a:xfrm>
            <a:off x="915808" y="4222765"/>
            <a:ext cx="4974767" cy="1985451"/>
          </a:xfrm>
          <a:prstGeom prst="rect">
            <a:avLst/>
          </a:prstGeom>
          <a:ln>
            <a:solidFill>
              <a:srgbClr val="92D050"/>
            </a:solidFill>
          </a:ln>
        </p:spPr>
      </p:pic>
      <p:sp>
        <p:nvSpPr>
          <p:cNvPr id="10" name="CaixaDeTexto 9">
            <a:extLst>
              <a:ext uri="{FF2B5EF4-FFF2-40B4-BE49-F238E27FC236}">
                <a16:creationId xmlns:a16="http://schemas.microsoft.com/office/drawing/2014/main" id="{54D16315-4FDB-2536-B583-B9E04FED2662}"/>
              </a:ext>
            </a:extLst>
          </p:cNvPr>
          <p:cNvSpPr txBox="1"/>
          <p:nvPr/>
        </p:nvSpPr>
        <p:spPr>
          <a:xfrm>
            <a:off x="885535" y="6262848"/>
            <a:ext cx="4982788" cy="646331"/>
          </a:xfrm>
          <a:prstGeom prst="rect">
            <a:avLst/>
          </a:prstGeom>
          <a:noFill/>
        </p:spPr>
        <p:txBody>
          <a:bodyPr wrap="square">
            <a:spAutoFit/>
          </a:bodyPr>
          <a:lstStyle/>
          <a:p>
            <a:pPr algn="just"/>
            <a:r>
              <a:rPr lang="pt-BR" sz="1200" kern="100" dirty="0">
                <a:solidFill>
                  <a:schemeClr val="accent1"/>
                </a:solidFill>
                <a:effectLst/>
                <a:latin typeface="Together sans"/>
                <a:ea typeface="Aptos" panose="020B0004020202020204" pitchFamily="34" charset="0"/>
                <a:cs typeface="Times New Roman" panose="02020603050405020304" pitchFamily="18" charset="0"/>
              </a:rPr>
              <a:t>Página inicial Hotel Ritz Lagoa da Anta – domínio dedicado a eventos</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algn="just"/>
            <a:r>
              <a:rPr lang="pt-BR" sz="1200" kern="100" dirty="0">
                <a:solidFill>
                  <a:schemeClr val="accent1"/>
                </a:solidFill>
                <a:effectLst/>
                <a:latin typeface="Together sans"/>
                <a:ea typeface="Aptos" panose="020B0004020202020204" pitchFamily="34" charset="0"/>
                <a:cs typeface="Times New Roman" panose="02020603050405020304" pitchFamily="18" charset="0"/>
              </a:rPr>
              <a:t>Fonte: </a:t>
            </a:r>
            <a:r>
              <a:rPr lang="pt-BR" sz="1200" u="sng" kern="100" dirty="0">
                <a:solidFill>
                  <a:schemeClr val="accent1"/>
                </a:solidFill>
                <a:effectLst/>
                <a:latin typeface="Together sans"/>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https://ritzeventos.com.br/</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algn="just"/>
            <a:r>
              <a:rPr lang="pt-BR" sz="1200" kern="100" dirty="0">
                <a:solidFill>
                  <a:schemeClr val="accent1"/>
                </a:solidFill>
                <a:effectLst/>
                <a:latin typeface="Together sans"/>
                <a:ea typeface="Aptos" panose="020B0004020202020204" pitchFamily="34" charset="0"/>
                <a:cs typeface="Times New Roman" panose="02020603050405020304" pitchFamily="18" charset="0"/>
              </a:rPr>
              <a:t> </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1" name="Imagem 10">
            <a:extLst>
              <a:ext uri="{FF2B5EF4-FFF2-40B4-BE49-F238E27FC236}">
                <a16:creationId xmlns:a16="http://schemas.microsoft.com/office/drawing/2014/main" id="{5FE10629-D080-DFC4-F617-EB89AF9C531F}"/>
              </a:ext>
            </a:extLst>
          </p:cNvPr>
          <p:cNvPicPr>
            <a:picLocks noChangeAspect="1"/>
          </p:cNvPicPr>
          <p:nvPr/>
        </p:nvPicPr>
        <p:blipFill>
          <a:blip r:embed="rId6"/>
          <a:stretch>
            <a:fillRect/>
          </a:stretch>
        </p:blipFill>
        <p:spPr>
          <a:xfrm>
            <a:off x="915808" y="6772047"/>
            <a:ext cx="4907141" cy="2298895"/>
          </a:xfrm>
          <a:prstGeom prst="rect">
            <a:avLst/>
          </a:prstGeom>
          <a:ln>
            <a:solidFill>
              <a:srgbClr val="92D050"/>
            </a:solidFill>
          </a:ln>
        </p:spPr>
      </p:pic>
      <p:sp>
        <p:nvSpPr>
          <p:cNvPr id="14" name="CaixaDeTexto 13">
            <a:extLst>
              <a:ext uri="{FF2B5EF4-FFF2-40B4-BE49-F238E27FC236}">
                <a16:creationId xmlns:a16="http://schemas.microsoft.com/office/drawing/2014/main" id="{981EC732-648B-A366-6721-233809807F62}"/>
              </a:ext>
            </a:extLst>
          </p:cNvPr>
          <p:cNvSpPr txBox="1"/>
          <p:nvPr/>
        </p:nvSpPr>
        <p:spPr>
          <a:xfrm>
            <a:off x="832863" y="9052696"/>
            <a:ext cx="5016410" cy="430887"/>
          </a:xfrm>
          <a:prstGeom prst="rect">
            <a:avLst/>
          </a:prstGeom>
          <a:noFill/>
        </p:spPr>
        <p:txBody>
          <a:bodyPr wrap="square">
            <a:spAutoFit/>
          </a:bodyPr>
          <a:lstStyle/>
          <a:p>
            <a:pPr algn="just"/>
            <a:r>
              <a:rPr lang="pt-BR" sz="1100" kern="100" dirty="0">
                <a:solidFill>
                  <a:schemeClr val="accent1"/>
                </a:solidFill>
                <a:effectLst/>
                <a:latin typeface="Together"/>
                <a:ea typeface="Aptos" panose="020B0004020202020204" pitchFamily="34" charset="0"/>
                <a:cs typeface="Times New Roman" panose="02020603050405020304" pitchFamily="18" charset="0"/>
              </a:rPr>
              <a:t>Filtros para seleção de espaços Grand Hyatt Rio de Janeiro</a:t>
            </a:r>
          </a:p>
          <a:p>
            <a:pPr algn="just"/>
            <a:r>
              <a:rPr lang="pt-BR" sz="1100" kern="100" dirty="0">
                <a:solidFill>
                  <a:schemeClr val="accent1"/>
                </a:solidFill>
                <a:effectLst/>
                <a:latin typeface="Together"/>
                <a:ea typeface="Aptos" panose="020B0004020202020204" pitchFamily="34" charset="0"/>
                <a:cs typeface="Times New Roman" panose="02020603050405020304" pitchFamily="18" charset="0"/>
              </a:rPr>
              <a:t>Fonte </a:t>
            </a:r>
            <a:r>
              <a:rPr lang="pt-BR" sz="1100" u="sng" kern="100" dirty="0">
                <a:solidFill>
                  <a:schemeClr val="accent1"/>
                </a:solidFill>
                <a:effectLst/>
                <a:latin typeface="Together"/>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www.hyatt.com/grand-hyatt/en-US/riogh-grand-hyatt-rio-de-janeiro/meetings</a:t>
            </a:r>
            <a:endParaRPr lang="pt-BR" sz="1100" kern="100" dirty="0">
              <a:solidFill>
                <a:schemeClr val="accent1"/>
              </a:solidFill>
              <a:effectLst/>
              <a:latin typeface="Together"/>
              <a:ea typeface="Aptos" panose="020B0004020202020204" pitchFamily="34" charset="0"/>
              <a:cs typeface="Times New Roman" panose="02020603050405020304" pitchFamily="18" charset="0"/>
            </a:endParaRPr>
          </a:p>
        </p:txBody>
      </p:sp>
      <p:sp>
        <p:nvSpPr>
          <p:cNvPr id="6" name="Espaço Reservado para Número de Slide 5">
            <a:extLst>
              <a:ext uri="{FF2B5EF4-FFF2-40B4-BE49-F238E27FC236}">
                <a16:creationId xmlns:a16="http://schemas.microsoft.com/office/drawing/2014/main" id="{927F80EB-26FA-0883-30E9-439F25190B2A}"/>
              </a:ext>
            </a:extLst>
          </p:cNvPr>
          <p:cNvSpPr>
            <a:spLocks noGrp="1"/>
          </p:cNvSpPr>
          <p:nvPr>
            <p:ph type="sldNum" sz="quarter" idx="12"/>
          </p:nvPr>
        </p:nvSpPr>
        <p:spPr/>
        <p:txBody>
          <a:bodyPr/>
          <a:lstStyle/>
          <a:p>
            <a:fld id="{B6F15528-21DE-4FAA-801E-634DDDAF4B2B}" type="slidenum">
              <a:rPr lang="en-US" smtClean="0"/>
              <a:pPr/>
              <a:t>28</a:t>
            </a:fld>
            <a:endParaRPr lang="en-US"/>
          </a:p>
        </p:txBody>
      </p:sp>
      <p:sp>
        <p:nvSpPr>
          <p:cNvPr id="13" name="Retângulo 12">
            <a:extLst>
              <a:ext uri="{FF2B5EF4-FFF2-40B4-BE49-F238E27FC236}">
                <a16:creationId xmlns:a16="http://schemas.microsoft.com/office/drawing/2014/main" id="{7696E720-D9CD-C4F5-D84B-C61227C42D24}"/>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25</a:t>
            </a:r>
          </a:p>
        </p:txBody>
      </p:sp>
    </p:spTree>
    <p:extLst>
      <p:ext uri="{BB962C8B-B14F-4D97-AF65-F5344CB8AC3E}">
        <p14:creationId xmlns:p14="http://schemas.microsoft.com/office/powerpoint/2010/main" val="2782025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7456"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CD0A07A9-BA79-10F8-233B-D937C14F94B6}"/>
              </a:ext>
            </a:extLst>
          </p:cNvPr>
          <p:cNvSpPr txBox="1"/>
          <p:nvPr/>
        </p:nvSpPr>
        <p:spPr>
          <a:xfrm>
            <a:off x="650465" y="2143542"/>
            <a:ext cx="5519722" cy="2106795"/>
          </a:xfrm>
          <a:prstGeom prst="rect">
            <a:avLst/>
          </a:prstGeom>
          <a:noFill/>
        </p:spPr>
        <p:txBody>
          <a:bodyPr wrap="square">
            <a:spAutoFit/>
          </a:bodyPr>
          <a:lstStyle/>
          <a:p>
            <a:pPr algn="just">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 Além de recursos para otimizar a obtenção da informação, é igualmente importante que a forma de apresentação desses dados seja elucidativa o suficiente para que o cliente entenda o espaço e </a:t>
            </a:r>
            <a:r>
              <a:rPr lang="pt-BR" sz="1200" kern="100" dirty="0">
                <a:solidFill>
                  <a:srgbClr val="0070C0"/>
                </a:solidFill>
                <a:latin typeface="Together"/>
                <a:ea typeface="Aptos" panose="020B0004020202020204" pitchFamily="34" charset="0"/>
                <a:cs typeface="Times New Roman" panose="02020603050405020304" pitchFamily="18" charset="0"/>
              </a:rPr>
              <a:t>se </a:t>
            </a:r>
            <a:r>
              <a:rPr lang="pt-BR" sz="1200" kern="100" dirty="0">
                <a:solidFill>
                  <a:srgbClr val="0070C0"/>
                </a:solidFill>
                <a:effectLst/>
                <a:latin typeface="Together"/>
                <a:ea typeface="Aptos" panose="020B0004020202020204" pitchFamily="34" charset="0"/>
                <a:cs typeface="Times New Roman" panose="02020603050405020304" pitchFamily="18" charset="0"/>
              </a:rPr>
              <a:t>encante com ele. Vários são os tipos de evidências que permitem que o cliente se sinta seguro e motivado a seguir no processo:</a:t>
            </a:r>
          </a:p>
          <a:p>
            <a:pPr marL="342900" indent="-342900" algn="just">
              <a:lnSpc>
                <a:spcPct val="150000"/>
              </a:lnSpc>
              <a:spcAft>
                <a:spcPts val="800"/>
              </a:spcAft>
              <a:buFont typeface="Symbol" panose="05050102010706020507" pitchFamily="18" charset="2"/>
              <a:buChar char=""/>
            </a:pPr>
            <a:r>
              <a:rPr lang="pt-BR" sz="1200" kern="100" dirty="0">
                <a:solidFill>
                  <a:srgbClr val="0070C0"/>
                </a:solidFill>
                <a:effectLst/>
                <a:latin typeface="Together"/>
                <a:ea typeface="Aptos" panose="020B0004020202020204" pitchFamily="34" charset="0"/>
                <a:cs typeface="Times New Roman" panose="02020603050405020304" pitchFamily="18" charset="0"/>
              </a:rPr>
              <a:t>Mapas com localização da área de eventos dentro dos empreendimento, que permitem que o cliente veja mais claramente as questões logísticas e de fluxos simultâneos de pessoas, principalmente.</a:t>
            </a:r>
          </a:p>
        </p:txBody>
      </p:sp>
      <p:pic>
        <p:nvPicPr>
          <p:cNvPr id="7" name="Imagem 6" descr="Interface gráfica do usuário, Site&#10;&#10;Descrição gerada automaticamente">
            <a:extLst>
              <a:ext uri="{FF2B5EF4-FFF2-40B4-BE49-F238E27FC236}">
                <a16:creationId xmlns:a16="http://schemas.microsoft.com/office/drawing/2014/main" id="{FDD6EE59-ABED-650B-966C-7394DF3A5AC0}"/>
              </a:ext>
            </a:extLst>
          </p:cNvPr>
          <p:cNvPicPr>
            <a:picLocks noChangeAspect="1"/>
          </p:cNvPicPr>
          <p:nvPr/>
        </p:nvPicPr>
        <p:blipFill rotWithShape="1">
          <a:blip r:embed="rId3"/>
          <a:srcRect t="22687" b="6898"/>
          <a:stretch/>
        </p:blipFill>
        <p:spPr bwMode="auto">
          <a:xfrm>
            <a:off x="818294" y="4340061"/>
            <a:ext cx="5217868" cy="2030614"/>
          </a:xfrm>
          <a:prstGeom prst="rect">
            <a:avLst/>
          </a:prstGeom>
          <a:ln>
            <a:noFill/>
          </a:ln>
          <a:extLst>
            <a:ext uri="{53640926-AAD7-44D8-BBD7-CCE9431645EC}">
              <a14:shadowObscured xmlns:a14="http://schemas.microsoft.com/office/drawing/2010/main"/>
            </a:ext>
          </a:extLst>
        </p:spPr>
      </p:pic>
      <p:sp>
        <p:nvSpPr>
          <p:cNvPr id="9" name="CaixaDeTexto 8">
            <a:extLst>
              <a:ext uri="{FF2B5EF4-FFF2-40B4-BE49-F238E27FC236}">
                <a16:creationId xmlns:a16="http://schemas.microsoft.com/office/drawing/2014/main" id="{9E9C29EA-0CA8-8727-F4B2-9314A289805A}"/>
              </a:ext>
            </a:extLst>
          </p:cNvPr>
          <p:cNvSpPr txBox="1"/>
          <p:nvPr/>
        </p:nvSpPr>
        <p:spPr>
          <a:xfrm>
            <a:off x="746949" y="6407896"/>
            <a:ext cx="3429000" cy="430887"/>
          </a:xfrm>
          <a:prstGeom prst="rect">
            <a:avLst/>
          </a:prstGeom>
          <a:noFill/>
        </p:spPr>
        <p:txBody>
          <a:bodyPr wrap="square">
            <a:spAutoFit/>
          </a:bodyPr>
          <a:lstStyle/>
          <a:p>
            <a:r>
              <a:rPr lang="pt-BR" sz="1100" dirty="0">
                <a:solidFill>
                  <a:schemeClr val="accent1"/>
                </a:solidFill>
                <a:latin typeface="TOGETHER SANS"/>
              </a:rPr>
              <a:t>Folder Virtual Recanto das Cataratas Resort</a:t>
            </a:r>
          </a:p>
          <a:p>
            <a:r>
              <a:rPr lang="pt-BR" sz="1100" dirty="0">
                <a:solidFill>
                  <a:schemeClr val="accent1"/>
                </a:solidFill>
                <a:latin typeface="TOGETHER SANS"/>
              </a:rPr>
              <a:t>https://online.fliphtml5.com/phdo/hskd/#p=5</a:t>
            </a:r>
          </a:p>
        </p:txBody>
      </p:sp>
      <p:pic>
        <p:nvPicPr>
          <p:cNvPr id="10" name="Imagem 9">
            <a:extLst>
              <a:ext uri="{FF2B5EF4-FFF2-40B4-BE49-F238E27FC236}">
                <a16:creationId xmlns:a16="http://schemas.microsoft.com/office/drawing/2014/main" id="{FFC33D90-0B34-AF42-DEDE-F88DE6A8AC0D}"/>
              </a:ext>
            </a:extLst>
          </p:cNvPr>
          <p:cNvPicPr>
            <a:picLocks noChangeAspect="1"/>
          </p:cNvPicPr>
          <p:nvPr/>
        </p:nvPicPr>
        <p:blipFill rotWithShape="1">
          <a:blip r:embed="rId4">
            <a:extLst>
              <a:ext uri="{28A0092B-C50C-407E-A947-70E740481C1C}">
                <a14:useLocalDpi xmlns:a14="http://schemas.microsoft.com/office/drawing/2010/main" val="0"/>
              </a:ext>
            </a:extLst>
          </a:blip>
          <a:srcRect r="2739"/>
          <a:stretch/>
        </p:blipFill>
        <p:spPr bwMode="auto">
          <a:xfrm>
            <a:off x="864874" y="6927525"/>
            <a:ext cx="5240765" cy="1948717"/>
          </a:xfrm>
          <a:prstGeom prst="rect">
            <a:avLst/>
          </a:prstGeom>
          <a:noFill/>
        </p:spPr>
      </p:pic>
      <p:sp>
        <p:nvSpPr>
          <p:cNvPr id="13" name="CaixaDeTexto 12">
            <a:extLst>
              <a:ext uri="{FF2B5EF4-FFF2-40B4-BE49-F238E27FC236}">
                <a16:creationId xmlns:a16="http://schemas.microsoft.com/office/drawing/2014/main" id="{D7D72BE1-537E-143B-0173-A3BF9F3E6E71}"/>
              </a:ext>
            </a:extLst>
          </p:cNvPr>
          <p:cNvSpPr txBox="1"/>
          <p:nvPr/>
        </p:nvSpPr>
        <p:spPr>
          <a:xfrm>
            <a:off x="92209" y="8965835"/>
            <a:ext cx="5866859" cy="461665"/>
          </a:xfrm>
          <a:prstGeom prst="rect">
            <a:avLst/>
          </a:prstGeom>
          <a:noFill/>
        </p:spPr>
        <p:txBody>
          <a:bodyPr wrap="square">
            <a:spAutoFit/>
          </a:bodyPr>
          <a:lstStyle/>
          <a:p>
            <a:pPr marL="228600" indent="449580"/>
            <a:r>
              <a:rPr lang="pt-BR" sz="1200" kern="100" dirty="0">
                <a:solidFill>
                  <a:schemeClr val="accent1"/>
                </a:solidFill>
                <a:effectLst/>
                <a:latin typeface="Together sans"/>
                <a:ea typeface="Aptos" panose="020B0004020202020204" pitchFamily="34" charset="0"/>
                <a:cs typeface="Times New Roman" panose="02020603050405020304" pitchFamily="18" charset="0"/>
              </a:rPr>
              <a:t>Mapa com a distribuição das estruturas do </a:t>
            </a:r>
            <a:r>
              <a:rPr lang="pt-BR" sz="1200" kern="100" dirty="0" err="1">
                <a:solidFill>
                  <a:schemeClr val="accent1"/>
                </a:solidFill>
                <a:effectLst/>
                <a:latin typeface="Together sans"/>
                <a:ea typeface="Aptos" panose="020B0004020202020204" pitchFamily="34" charset="0"/>
                <a:cs typeface="Times New Roman" panose="02020603050405020304" pitchFamily="18" charset="0"/>
              </a:rPr>
              <a:t>Jatiuca</a:t>
            </a:r>
            <a:r>
              <a:rPr lang="pt-BR" sz="1200" kern="100" dirty="0">
                <a:solidFill>
                  <a:schemeClr val="accent1"/>
                </a:solidFill>
                <a:effectLst/>
                <a:latin typeface="Together sans"/>
                <a:ea typeface="Aptos" panose="020B0004020202020204" pitchFamily="34" charset="0"/>
                <a:cs typeface="Times New Roman" panose="02020603050405020304" pitchFamily="18" charset="0"/>
              </a:rPr>
              <a:t> Hotel e Resort</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228600" indent="449580"/>
            <a:r>
              <a:rPr lang="pt-BR" sz="1200" u="sng" kern="100" dirty="0">
                <a:solidFill>
                  <a:schemeClr val="accent1"/>
                </a:solidFill>
                <a:effectLst/>
                <a:latin typeface="Together sans"/>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https://www.hoteljatiuca.com.br/oresort</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CaixaDeTexto 14">
            <a:extLst>
              <a:ext uri="{FF2B5EF4-FFF2-40B4-BE49-F238E27FC236}">
                <a16:creationId xmlns:a16="http://schemas.microsoft.com/office/drawing/2014/main" id="{572E76E7-8779-5886-69EA-8AF929249361}"/>
              </a:ext>
            </a:extLst>
          </p:cNvPr>
          <p:cNvSpPr txBox="1"/>
          <p:nvPr/>
        </p:nvSpPr>
        <p:spPr>
          <a:xfrm>
            <a:off x="667368" y="1514798"/>
            <a:ext cx="5485916" cy="619208"/>
          </a:xfrm>
          <a:prstGeom prst="rect">
            <a:avLst/>
          </a:prstGeom>
          <a:noFill/>
          <a:ln w="38100">
            <a:solidFill>
              <a:srgbClr val="92D050"/>
            </a:solidFill>
          </a:ln>
        </p:spPr>
        <p:txBody>
          <a:bodyPr wrap="square">
            <a:spAutoFit/>
          </a:bodyPr>
          <a:lstStyle/>
          <a:p>
            <a:pPr lvl="0" algn="ctr">
              <a:lnSpc>
                <a:spcPct val="150000"/>
              </a:lnSpc>
              <a:spcAft>
                <a:spcPts val="800"/>
              </a:spcAft>
            </a:pPr>
            <a:r>
              <a:rPr lang="pt-BR" sz="1200" b="1" kern="100" dirty="0">
                <a:solidFill>
                  <a:srgbClr val="215E99"/>
                </a:solidFill>
                <a:effectLst/>
                <a:latin typeface="Together sans"/>
                <a:ea typeface="Aptos" panose="020B0004020202020204" pitchFamily="34" charset="0"/>
                <a:cs typeface="Times New Roman" panose="02020603050405020304" pitchFamily="18" charset="0"/>
              </a:rPr>
              <a:t>DISPONIBILIZAR INFORMAÇÃO RELEVANTE, ELUCIDATIVA, INTERESSANTE, COMPLETA SOBRE ESTRUTURAS E SERVIÇOS DE EVENTOS</a:t>
            </a:r>
            <a:endParaRPr lang="pt-BR" sz="1200" b="1"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5" name="Espaço Reservado para Número de Slide 4">
            <a:extLst>
              <a:ext uri="{FF2B5EF4-FFF2-40B4-BE49-F238E27FC236}">
                <a16:creationId xmlns:a16="http://schemas.microsoft.com/office/drawing/2014/main" id="{5390FA1F-6B4D-D4AD-35F2-F6AD5BEE21EA}"/>
              </a:ext>
            </a:extLst>
          </p:cNvPr>
          <p:cNvSpPr>
            <a:spLocks noGrp="1"/>
          </p:cNvSpPr>
          <p:nvPr>
            <p:ph type="sldNum" sz="quarter" idx="12"/>
          </p:nvPr>
        </p:nvSpPr>
        <p:spPr/>
        <p:txBody>
          <a:bodyPr/>
          <a:lstStyle/>
          <a:p>
            <a:fld id="{B6F15528-21DE-4FAA-801E-634DDDAF4B2B}" type="slidenum">
              <a:rPr lang="en-US" smtClean="0"/>
              <a:pPr/>
              <a:t>29</a:t>
            </a:fld>
            <a:endParaRPr lang="en-US"/>
          </a:p>
        </p:txBody>
      </p:sp>
      <p:sp>
        <p:nvSpPr>
          <p:cNvPr id="11" name="Retângulo 10">
            <a:extLst>
              <a:ext uri="{FF2B5EF4-FFF2-40B4-BE49-F238E27FC236}">
                <a16:creationId xmlns:a16="http://schemas.microsoft.com/office/drawing/2014/main" id="{DA1FF47B-A819-7E6B-A549-9392293C393F}"/>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26</a:t>
            </a:r>
          </a:p>
        </p:txBody>
      </p:sp>
    </p:spTree>
    <p:extLst>
      <p:ext uri="{BB962C8B-B14F-4D97-AF65-F5344CB8AC3E}">
        <p14:creationId xmlns:p14="http://schemas.microsoft.com/office/powerpoint/2010/main" val="2237032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770BCF6B-AFF3-0F6F-C0FC-6027628F567B}"/>
              </a:ext>
            </a:extLst>
          </p:cNvPr>
          <p:cNvSpPr txBox="1"/>
          <p:nvPr/>
        </p:nvSpPr>
        <p:spPr>
          <a:xfrm>
            <a:off x="985103" y="1255045"/>
            <a:ext cx="5076016" cy="896207"/>
          </a:xfrm>
          <a:prstGeom prst="rect">
            <a:avLst/>
          </a:prstGeom>
          <a:noFill/>
        </p:spPr>
        <p:txBody>
          <a:bodyPr wrap="square">
            <a:spAutoFit/>
          </a:bodyPr>
          <a:lstStyle/>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Maquetes eletrônicas, fachadas, plantas baixas e recursos arquitetônicos  que facilitem a visualização dos espaços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Imagem 6">
            <a:extLst>
              <a:ext uri="{FF2B5EF4-FFF2-40B4-BE49-F238E27FC236}">
                <a16:creationId xmlns:a16="http://schemas.microsoft.com/office/drawing/2014/main" id="{5D3E8027-C2C9-A6F4-2A94-D972ED1A8427}"/>
              </a:ext>
            </a:extLst>
          </p:cNvPr>
          <p:cNvPicPr>
            <a:picLocks noChangeAspect="1"/>
          </p:cNvPicPr>
          <p:nvPr/>
        </p:nvPicPr>
        <p:blipFill>
          <a:blip r:embed="rId3"/>
          <a:stretch>
            <a:fillRect/>
          </a:stretch>
        </p:blipFill>
        <p:spPr>
          <a:xfrm>
            <a:off x="1028283" y="2135490"/>
            <a:ext cx="5032836" cy="2817510"/>
          </a:xfrm>
          <a:prstGeom prst="rect">
            <a:avLst/>
          </a:prstGeom>
        </p:spPr>
      </p:pic>
      <p:sp>
        <p:nvSpPr>
          <p:cNvPr id="9" name="CaixaDeTexto 8">
            <a:extLst>
              <a:ext uri="{FF2B5EF4-FFF2-40B4-BE49-F238E27FC236}">
                <a16:creationId xmlns:a16="http://schemas.microsoft.com/office/drawing/2014/main" id="{9175B0B7-59BE-D051-328D-2103C34BE112}"/>
              </a:ext>
            </a:extLst>
          </p:cNvPr>
          <p:cNvSpPr txBox="1"/>
          <p:nvPr/>
        </p:nvSpPr>
        <p:spPr>
          <a:xfrm>
            <a:off x="957029" y="4993707"/>
            <a:ext cx="3429000" cy="430887"/>
          </a:xfrm>
          <a:prstGeom prst="rect">
            <a:avLst/>
          </a:prstGeom>
          <a:noFill/>
        </p:spPr>
        <p:txBody>
          <a:bodyPr wrap="square">
            <a:spAutoFit/>
          </a:bodyPr>
          <a:lstStyle/>
          <a:p>
            <a:r>
              <a:rPr lang="pt-BR" sz="1100" dirty="0">
                <a:solidFill>
                  <a:srgbClr val="0070C0"/>
                </a:solidFill>
                <a:latin typeface="TOGETHER SANS"/>
              </a:rPr>
              <a:t>Plantas em 3D – Palau de </a:t>
            </a:r>
            <a:r>
              <a:rPr lang="pt-BR" sz="1100" dirty="0" err="1">
                <a:solidFill>
                  <a:srgbClr val="0070C0"/>
                </a:solidFill>
                <a:latin typeface="TOGETHER SANS"/>
              </a:rPr>
              <a:t>Congresos</a:t>
            </a:r>
            <a:r>
              <a:rPr lang="pt-BR" sz="1100" dirty="0">
                <a:solidFill>
                  <a:srgbClr val="0070C0"/>
                </a:solidFill>
                <a:latin typeface="TOGETHER SANS"/>
              </a:rPr>
              <a:t> da </a:t>
            </a:r>
            <a:r>
              <a:rPr lang="pt-BR" sz="1100" dirty="0" err="1">
                <a:solidFill>
                  <a:srgbClr val="0070C0"/>
                </a:solidFill>
                <a:latin typeface="TOGETHER SANS"/>
              </a:rPr>
              <a:t>Catalunya</a:t>
            </a:r>
            <a:endParaRPr lang="pt-BR" sz="1100" dirty="0">
              <a:solidFill>
                <a:srgbClr val="0070C0"/>
              </a:solidFill>
              <a:latin typeface="TOGETHER SANS"/>
            </a:endParaRPr>
          </a:p>
          <a:p>
            <a:r>
              <a:rPr lang="pt-BR" sz="1100" dirty="0">
                <a:solidFill>
                  <a:srgbClr val="0070C0"/>
                </a:solidFill>
                <a:latin typeface="TOGETHER SANS"/>
              </a:rPr>
              <a:t>Fonte: www.pcongresos.venuetour.net</a:t>
            </a:r>
          </a:p>
        </p:txBody>
      </p:sp>
      <p:sp>
        <p:nvSpPr>
          <p:cNvPr id="11" name="CaixaDeTexto 10">
            <a:extLst>
              <a:ext uri="{FF2B5EF4-FFF2-40B4-BE49-F238E27FC236}">
                <a16:creationId xmlns:a16="http://schemas.microsoft.com/office/drawing/2014/main" id="{08BC2099-F334-8688-22FE-38B80E22C6E0}"/>
              </a:ext>
            </a:extLst>
          </p:cNvPr>
          <p:cNvSpPr txBox="1"/>
          <p:nvPr/>
        </p:nvSpPr>
        <p:spPr>
          <a:xfrm>
            <a:off x="985103" y="5459931"/>
            <a:ext cx="5142886" cy="1173206"/>
          </a:xfrm>
          <a:prstGeom prst="rect">
            <a:avLst/>
          </a:prstGeom>
          <a:noFill/>
        </p:spPr>
        <p:txBody>
          <a:bodyPr wrap="square">
            <a:spAutoFit/>
          </a:bodyPr>
          <a:lstStyle/>
          <a:p>
            <a:pPr marL="171450" lvl="0" indent="-171450" algn="just">
              <a:lnSpc>
                <a:spcPct val="150000"/>
              </a:lnSpc>
              <a:buFont typeface="Wingdings" panose="05000000000000000000" pitchFamily="2" charset="2"/>
              <a:buChar char="q"/>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Tours virtuais de 360 graus </a:t>
            </a:r>
            <a:endParaRPr lang="pt-BR" sz="12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lvl="1" algn="just">
              <a:lnSpc>
                <a:spcPct val="150000"/>
              </a:lnSpc>
            </a:pPr>
            <a:r>
              <a:rPr lang="pt-BR" sz="12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Como um dos recursos mais eficazes para que o cliente possa navegar livremente nas áreas de seu interesse de forma detalhada, estão os tours virtuais em 360 graus.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Imagem 12">
            <a:extLst>
              <a:ext uri="{FF2B5EF4-FFF2-40B4-BE49-F238E27FC236}">
                <a16:creationId xmlns:a16="http://schemas.microsoft.com/office/drawing/2014/main" id="{6408D4C8-8EDC-22D7-E092-D3B68D5A46C2}"/>
              </a:ext>
            </a:extLst>
          </p:cNvPr>
          <p:cNvPicPr>
            <a:picLocks noChangeAspect="1"/>
          </p:cNvPicPr>
          <p:nvPr/>
        </p:nvPicPr>
        <p:blipFill>
          <a:blip r:embed="rId4"/>
          <a:stretch>
            <a:fillRect/>
          </a:stretch>
        </p:blipFill>
        <p:spPr>
          <a:xfrm>
            <a:off x="1037936" y="6648021"/>
            <a:ext cx="5037220" cy="2224001"/>
          </a:xfrm>
          <a:prstGeom prst="rect">
            <a:avLst/>
          </a:prstGeom>
        </p:spPr>
      </p:pic>
      <p:sp>
        <p:nvSpPr>
          <p:cNvPr id="15" name="CaixaDeTexto 14">
            <a:extLst>
              <a:ext uri="{FF2B5EF4-FFF2-40B4-BE49-F238E27FC236}">
                <a16:creationId xmlns:a16="http://schemas.microsoft.com/office/drawing/2014/main" id="{1022C0C4-C553-51AF-99A2-7AFE11476D06}"/>
              </a:ext>
            </a:extLst>
          </p:cNvPr>
          <p:cNvSpPr txBox="1"/>
          <p:nvPr/>
        </p:nvSpPr>
        <p:spPr>
          <a:xfrm>
            <a:off x="985103" y="8784965"/>
            <a:ext cx="3429000" cy="600164"/>
          </a:xfrm>
          <a:prstGeom prst="rect">
            <a:avLst/>
          </a:prstGeom>
          <a:noFill/>
        </p:spPr>
        <p:txBody>
          <a:bodyPr wrap="square">
            <a:spAutoFit/>
          </a:bodyPr>
          <a:lstStyle/>
          <a:p>
            <a:r>
              <a:rPr lang="pt-BR" sz="1100" dirty="0">
                <a:solidFill>
                  <a:schemeClr val="accent1"/>
                </a:solidFill>
              </a:rPr>
              <a:t> </a:t>
            </a:r>
          </a:p>
          <a:p>
            <a:r>
              <a:rPr lang="pt-BR" sz="1100" dirty="0">
                <a:solidFill>
                  <a:schemeClr val="accent1"/>
                </a:solidFill>
              </a:rPr>
              <a:t>Tour Virtual Grand Hyatt Rio de Janeiro</a:t>
            </a:r>
          </a:p>
          <a:p>
            <a:r>
              <a:rPr lang="pt-BR" sz="1100" dirty="0" err="1">
                <a:solidFill>
                  <a:schemeClr val="accent1"/>
                </a:solidFill>
              </a:rPr>
              <a:t>Fonte:https</a:t>
            </a:r>
            <a:r>
              <a:rPr lang="pt-BR" sz="1100" dirty="0">
                <a:solidFill>
                  <a:schemeClr val="accent1"/>
                </a:solidFill>
              </a:rPr>
              <a:t>://visitingmedia.com</a:t>
            </a:r>
          </a:p>
        </p:txBody>
      </p:sp>
      <p:sp>
        <p:nvSpPr>
          <p:cNvPr id="5" name="Espaço Reservado para Número de Slide 4">
            <a:extLst>
              <a:ext uri="{FF2B5EF4-FFF2-40B4-BE49-F238E27FC236}">
                <a16:creationId xmlns:a16="http://schemas.microsoft.com/office/drawing/2014/main" id="{1B422CC0-575B-B3F2-4F1B-10995CC39BDF}"/>
              </a:ext>
            </a:extLst>
          </p:cNvPr>
          <p:cNvSpPr>
            <a:spLocks noGrp="1"/>
          </p:cNvSpPr>
          <p:nvPr>
            <p:ph type="sldNum" sz="quarter" idx="12"/>
          </p:nvPr>
        </p:nvSpPr>
        <p:spPr/>
        <p:txBody>
          <a:bodyPr/>
          <a:lstStyle/>
          <a:p>
            <a:fld id="{B6F15528-21DE-4FAA-801E-634DDDAF4B2B}" type="slidenum">
              <a:rPr lang="en-US" smtClean="0"/>
              <a:pPr/>
              <a:t>30</a:t>
            </a:fld>
            <a:endParaRPr lang="en-US"/>
          </a:p>
        </p:txBody>
      </p:sp>
      <p:sp>
        <p:nvSpPr>
          <p:cNvPr id="10" name="Retângulo 9">
            <a:extLst>
              <a:ext uri="{FF2B5EF4-FFF2-40B4-BE49-F238E27FC236}">
                <a16:creationId xmlns:a16="http://schemas.microsoft.com/office/drawing/2014/main" id="{E8C5058E-2C65-CBC2-0195-7F1B9B9CA38B}"/>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27</a:t>
            </a:r>
          </a:p>
        </p:txBody>
      </p:sp>
    </p:spTree>
    <p:extLst>
      <p:ext uri="{BB962C8B-B14F-4D97-AF65-F5344CB8AC3E}">
        <p14:creationId xmlns:p14="http://schemas.microsoft.com/office/powerpoint/2010/main" val="1173066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5E97215-A172-FA8B-5245-B6F13897F616}"/>
              </a:ext>
            </a:extLst>
          </p:cNvPr>
          <p:cNvSpPr/>
          <p:nvPr/>
        </p:nvSpPr>
        <p:spPr>
          <a:xfrm>
            <a:off x="0" y="0"/>
            <a:ext cx="6858000" cy="9906000"/>
          </a:xfrm>
          <a:prstGeom prst="rect">
            <a:avLst/>
          </a:prstGeom>
          <a:solidFill>
            <a:srgbClr val="05B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6237" rtl="0" eaLnBrk="1" fontAlgn="auto" latinLnBrk="0" hangingPunct="1">
              <a:lnSpc>
                <a:spcPct val="100000"/>
              </a:lnSpc>
              <a:spcBef>
                <a:spcPts val="0"/>
              </a:spcBef>
              <a:spcAft>
                <a:spcPts val="0"/>
              </a:spcAft>
              <a:buClrTx/>
              <a:buSzTx/>
              <a:buFontTx/>
              <a:buNone/>
              <a:tabLst/>
              <a:defRPr/>
            </a:pPr>
            <a:endParaRPr kumimoji="0" lang="pt-BR" sz="1056"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2">
            <a:extLst>
              <a:ext uri="{FF2B5EF4-FFF2-40B4-BE49-F238E27FC236}">
                <a16:creationId xmlns:a16="http://schemas.microsoft.com/office/drawing/2014/main" id="{A500A30C-C7BA-4F19-B40F-E8B3C3057B7F}"/>
              </a:ext>
            </a:extLst>
          </p:cNvPr>
          <p:cNvGrpSpPr/>
          <p:nvPr/>
        </p:nvGrpSpPr>
        <p:grpSpPr>
          <a:xfrm>
            <a:off x="377456" y="380999"/>
            <a:ext cx="6099544" cy="9144001"/>
            <a:chOff x="0" y="-38100"/>
            <a:chExt cx="2357802" cy="4929502"/>
          </a:xfrm>
        </p:grpSpPr>
        <p:sp>
          <p:nvSpPr>
            <p:cNvPr id="4" name="Freeform 3">
              <a:extLst>
                <a:ext uri="{FF2B5EF4-FFF2-40B4-BE49-F238E27FC236}">
                  <a16:creationId xmlns:a16="http://schemas.microsoft.com/office/drawing/2014/main" id="{4DA5EF7A-CBED-67B2-C652-28B011F33534}"/>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B1E81C16-C4DC-A941-2CD7-0A10F85E6667}"/>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Imagem 5">
            <a:extLst>
              <a:ext uri="{FF2B5EF4-FFF2-40B4-BE49-F238E27FC236}">
                <a16:creationId xmlns:a16="http://schemas.microsoft.com/office/drawing/2014/main" id="{252C9722-8869-9C9A-84CD-D359C1743EAA}"/>
              </a:ext>
            </a:extLst>
          </p:cNvPr>
          <p:cNvPicPr>
            <a:picLocks noChangeAspect="1"/>
          </p:cNvPicPr>
          <p:nvPr/>
        </p:nvPicPr>
        <p:blipFill>
          <a:blip r:embed="rId2"/>
          <a:stretch>
            <a:fillRect/>
          </a:stretch>
        </p:blipFill>
        <p:spPr>
          <a:xfrm>
            <a:off x="533400" y="762000"/>
            <a:ext cx="1774090" cy="566977"/>
          </a:xfrm>
          <a:prstGeom prst="rect">
            <a:avLst/>
          </a:prstGeom>
        </p:spPr>
      </p:pic>
      <p:sp>
        <p:nvSpPr>
          <p:cNvPr id="7" name="Retângulo 6">
            <a:extLst>
              <a:ext uri="{FF2B5EF4-FFF2-40B4-BE49-F238E27FC236}">
                <a16:creationId xmlns:a16="http://schemas.microsoft.com/office/drawing/2014/main" id="{E050ED9C-43F8-44C6-AB74-A47A9B7A83CF}"/>
              </a:ext>
            </a:extLst>
          </p:cNvPr>
          <p:cNvSpPr/>
          <p:nvPr/>
        </p:nvSpPr>
        <p:spPr>
          <a:xfrm>
            <a:off x="2422617" y="1854239"/>
            <a:ext cx="1878720" cy="400110"/>
          </a:xfrm>
          <a:prstGeom prst="rect">
            <a:avLst/>
          </a:prstGeom>
          <a:noFill/>
        </p:spPr>
        <p:txBody>
          <a:bodyPr wrap="none" lIns="91440" tIns="45720" rIns="91440" bIns="45720">
            <a:spAutoFit/>
          </a:bodyPr>
          <a:lstStyle/>
          <a:p>
            <a:pPr marL="0" marR="0" lvl="0" indent="0" algn="ctr" defTabSz="536312"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w="0"/>
                <a:solidFill>
                  <a:schemeClr val="accent1"/>
                </a:solidFill>
                <a:effectLst>
                  <a:outerShdw blurRad="38100" dist="25400" dir="5400000" algn="ctr" rotWithShape="0">
                    <a:srgbClr val="6E747A">
                      <a:alpha val="43000"/>
                    </a:srgbClr>
                  </a:outerShdw>
                </a:effectLst>
                <a:uLnTx/>
                <a:uFillTx/>
                <a:latin typeface="TOGETHER SANS"/>
              </a:rPr>
              <a:t>APRESENTAÇÃO</a:t>
            </a:r>
          </a:p>
        </p:txBody>
      </p:sp>
      <p:sp>
        <p:nvSpPr>
          <p:cNvPr id="9" name="CaixaDeTexto 8">
            <a:extLst>
              <a:ext uri="{FF2B5EF4-FFF2-40B4-BE49-F238E27FC236}">
                <a16:creationId xmlns:a16="http://schemas.microsoft.com/office/drawing/2014/main" id="{C39F01C8-5BF4-DB66-46D9-C57F4E32AB7B}"/>
              </a:ext>
            </a:extLst>
          </p:cNvPr>
          <p:cNvSpPr txBox="1"/>
          <p:nvPr/>
        </p:nvSpPr>
        <p:spPr>
          <a:xfrm>
            <a:off x="874528" y="2711548"/>
            <a:ext cx="5105400" cy="6569555"/>
          </a:xfrm>
          <a:prstGeom prst="rect">
            <a:avLst/>
          </a:prstGeom>
          <a:noFill/>
        </p:spPr>
        <p:txBody>
          <a:bodyPr wrap="square">
            <a:spAutoFit/>
          </a:bodyPr>
          <a:lstStyle/>
          <a:p>
            <a:pPr marL="0" marR="0" lvl="0" indent="0" algn="just" defTabSz="536237" rtl="0" eaLnBrk="1" fontAlgn="auto" latinLnBrk="0" hangingPunct="1">
              <a:lnSpc>
                <a:spcPct val="150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Este Manual foi preparado com o intuito de destacar as diferentes etapas do  processo de compra, aplicada ao caso de destinos, estruturas e fornecedores  para clientes compradores de eventos profissionais.</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50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Ele complementa a iniciativa de investigação de competitividade dos estabelecimentos para eventos e hotéis realizada pelo </a:t>
            </a:r>
            <a:r>
              <a:rPr kumimoji="0" lang="pt-BR" sz="1200" b="0" i="1"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Maceió Convention &amp; </a:t>
            </a:r>
            <a:r>
              <a:rPr kumimoji="0" lang="pt-BR" sz="1200" b="0" i="1" u="none" strike="noStrike" kern="100" cap="none" spc="0" normalizeH="0" baseline="0" noProof="0" dirty="0" err="1">
                <a:ln>
                  <a:noFill/>
                </a:ln>
                <a:solidFill>
                  <a:srgbClr val="4F81BD"/>
                </a:solidFill>
                <a:effectLst/>
                <a:uLnTx/>
                <a:uFillTx/>
                <a:latin typeface="Together sans"/>
                <a:ea typeface="Aptos" panose="020B0004020202020204" pitchFamily="34" charset="0"/>
                <a:cs typeface="Times New Roman" panose="02020603050405020304" pitchFamily="18" charset="0"/>
              </a:rPr>
              <a:t>Visitors</a:t>
            </a:r>
            <a:r>
              <a:rPr kumimoji="0" lang="pt-BR" sz="1200" b="0" i="1"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 Bureau, </a:t>
            </a: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por meio de metodologia de simulação de evento para avaliação do atendimento no processo de compra.</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50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Procurou-se, com este material, sugerir boas práticas, usadas pela própria hotelaria local, nacional e internacional, para qualificação do atendimento das necessidades de informação desses compradores para descobrir, comparar, selecionar</a:t>
            </a:r>
            <a:r>
              <a:rPr lang="pt-BR" sz="1200" kern="100" dirty="0">
                <a:solidFill>
                  <a:srgbClr val="4F81BD"/>
                </a:solidFill>
                <a:latin typeface="Together sans"/>
                <a:ea typeface="Aptos" panose="020B0004020202020204" pitchFamily="34" charset="0"/>
                <a:cs typeface="Times New Roman" panose="02020603050405020304" pitchFamily="18" charset="0"/>
              </a:rPr>
              <a:t> e</a:t>
            </a: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 comprar (principalmente – foco da observação do estudo de competitividade) além de sugestões para  vivenciar, avaliar e por fim fidelizarem-se a Maceió como destino de referência em eventos.</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50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Como metodologia para elaboração desse documento foram utilizadas somente  informações públicas, disponibilizadas na web por empresas de hotelaria, sendo que no detalhamento das práticas estão mencionadas as fontes de informações e links disponíveis</a:t>
            </a:r>
            <a:r>
              <a:rPr lang="pt-BR" sz="1200" kern="100" dirty="0">
                <a:solidFill>
                  <a:srgbClr val="4F81BD"/>
                </a:solidFill>
                <a:latin typeface="Together sans"/>
                <a:ea typeface="Aptos" panose="020B0004020202020204" pitchFamily="34" charset="0"/>
                <a:cs typeface="Times New Roman" panose="02020603050405020304" pitchFamily="18" charset="0"/>
              </a:rPr>
              <a:t>, repetidas no capítulo Referências.</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50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O documento está organizando em 05 partes: introdução do processo de compra (analisado sob a ótica dos eventos), descritivos dos principais compradores de eventos profissionais, boas práticas no processo de comercialização da oferta turística para compradores de eventos profissionais, considerações finais e referências.</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8" name="Espaço Reservado para Número de Slide 7">
            <a:extLst>
              <a:ext uri="{FF2B5EF4-FFF2-40B4-BE49-F238E27FC236}">
                <a16:creationId xmlns:a16="http://schemas.microsoft.com/office/drawing/2014/main" id="{7EBB0FAA-AB89-21F1-0284-716376A80473}"/>
              </a:ext>
            </a:extLst>
          </p:cNvPr>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423665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F4F891B7-6972-06BB-8E02-13BD4634AC5E}"/>
              </a:ext>
            </a:extLst>
          </p:cNvPr>
          <p:cNvSpPr txBox="1"/>
          <p:nvPr/>
        </p:nvSpPr>
        <p:spPr>
          <a:xfrm>
            <a:off x="806538" y="1346698"/>
            <a:ext cx="5289461" cy="821059"/>
          </a:xfrm>
          <a:prstGeom prst="rect">
            <a:avLst/>
          </a:prstGeom>
          <a:noFill/>
        </p:spPr>
        <p:txBody>
          <a:bodyPr wrap="square">
            <a:spAutoFit/>
          </a:bodyPr>
          <a:lstStyle/>
          <a:p>
            <a:pPr marL="678180" algn="just">
              <a:lnSpc>
                <a:spcPct val="115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pt-BR" sz="1200" kern="100" dirty="0">
                <a:solidFill>
                  <a:srgbClr val="0070C0"/>
                </a:solidFill>
                <a:effectLst/>
                <a:latin typeface="Together sans"/>
                <a:ea typeface="Aptos" panose="020B0004020202020204" pitchFamily="34" charset="0"/>
                <a:cs typeface="Times New Roman" panose="02020603050405020304" pitchFamily="18" charset="0"/>
              </a:rPr>
              <a:t>Quadros resumo do total de salas como respectivas a metragens, capacidades em diferentes formatos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Imagem 6">
            <a:extLst>
              <a:ext uri="{FF2B5EF4-FFF2-40B4-BE49-F238E27FC236}">
                <a16:creationId xmlns:a16="http://schemas.microsoft.com/office/drawing/2014/main" id="{33E40920-F978-5714-B665-E471A0BBA8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160" y="2287710"/>
            <a:ext cx="5186840" cy="2284290"/>
          </a:xfrm>
          <a:prstGeom prst="rect">
            <a:avLst/>
          </a:prstGeom>
          <a:noFill/>
          <a:ln>
            <a:solidFill>
              <a:srgbClr val="92D050"/>
            </a:solidFill>
          </a:ln>
        </p:spPr>
      </p:pic>
      <p:sp>
        <p:nvSpPr>
          <p:cNvPr id="9" name="CaixaDeTexto 8">
            <a:extLst>
              <a:ext uri="{FF2B5EF4-FFF2-40B4-BE49-F238E27FC236}">
                <a16:creationId xmlns:a16="http://schemas.microsoft.com/office/drawing/2014/main" id="{2E31351C-1DC7-72DF-47CD-37E8DECE859F}"/>
              </a:ext>
            </a:extLst>
          </p:cNvPr>
          <p:cNvSpPr txBox="1"/>
          <p:nvPr/>
        </p:nvSpPr>
        <p:spPr>
          <a:xfrm>
            <a:off x="371207" y="4572000"/>
            <a:ext cx="5698490" cy="646331"/>
          </a:xfrm>
          <a:prstGeom prst="rect">
            <a:avLst/>
          </a:prstGeom>
          <a:noFill/>
        </p:spPr>
        <p:txBody>
          <a:bodyPr wrap="square">
            <a:spAutoFit/>
          </a:bodyPr>
          <a:lstStyle/>
          <a:p>
            <a:pPr marL="449580" algn="just"/>
            <a:r>
              <a:rPr lang="pt-BR" sz="1200" kern="100" dirty="0">
                <a:solidFill>
                  <a:srgbClr val="0070C0"/>
                </a:solidFill>
                <a:effectLst/>
                <a:latin typeface="Together sans"/>
                <a:ea typeface="Aptos" panose="020B0004020202020204" pitchFamily="34" charset="0"/>
                <a:cs typeface="Times New Roman" panose="02020603050405020304" pitchFamily="18" charset="0"/>
              </a:rPr>
              <a:t>Quadro de capacidades e plantas arquitetônicas Hotel Sonata Iracema</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449580" algn="just"/>
            <a:r>
              <a:rPr lang="pt-BR" sz="1200" kern="100" dirty="0">
                <a:solidFill>
                  <a:srgbClr val="0070C0"/>
                </a:solidFill>
                <a:effectLst/>
                <a:latin typeface="Together sans"/>
                <a:ea typeface="Aptos" panose="020B0004020202020204" pitchFamily="34" charset="0"/>
                <a:cs typeface="Times New Roman" panose="02020603050405020304" pitchFamily="18" charset="0"/>
              </a:rPr>
              <a:t>https://www.hotelsonata.com.br/eventos.html</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r>
              <a:rPr lang="pt-BR" sz="1200"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Espaço Reservado para Número de Slide 4">
            <a:extLst>
              <a:ext uri="{FF2B5EF4-FFF2-40B4-BE49-F238E27FC236}">
                <a16:creationId xmlns:a16="http://schemas.microsoft.com/office/drawing/2014/main" id="{5CCEF040-3916-866D-EE8F-79CC0153FDDF}"/>
              </a:ext>
            </a:extLst>
          </p:cNvPr>
          <p:cNvSpPr>
            <a:spLocks noGrp="1"/>
          </p:cNvSpPr>
          <p:nvPr>
            <p:ph type="sldNum" sz="quarter" idx="12"/>
          </p:nvPr>
        </p:nvSpPr>
        <p:spPr/>
        <p:txBody>
          <a:bodyPr/>
          <a:lstStyle/>
          <a:p>
            <a:fld id="{B6F15528-21DE-4FAA-801E-634DDDAF4B2B}" type="slidenum">
              <a:rPr lang="en-US" smtClean="0"/>
              <a:pPr/>
              <a:t>31</a:t>
            </a:fld>
            <a:endParaRPr lang="en-US"/>
          </a:p>
        </p:txBody>
      </p:sp>
      <p:sp>
        <p:nvSpPr>
          <p:cNvPr id="11" name="Retângulo 10">
            <a:extLst>
              <a:ext uri="{FF2B5EF4-FFF2-40B4-BE49-F238E27FC236}">
                <a16:creationId xmlns:a16="http://schemas.microsoft.com/office/drawing/2014/main" id="{A712F5B2-2C00-27C1-0D7F-9F0443CECDE2}"/>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28</a:t>
            </a:r>
          </a:p>
        </p:txBody>
      </p:sp>
      <p:pic>
        <p:nvPicPr>
          <p:cNvPr id="14" name="Imagem 13">
            <a:extLst>
              <a:ext uri="{FF2B5EF4-FFF2-40B4-BE49-F238E27FC236}">
                <a16:creationId xmlns:a16="http://schemas.microsoft.com/office/drawing/2014/main" id="{F93A74EF-ECA8-C5EC-6EB7-BF7B2C5092BE}"/>
              </a:ext>
            </a:extLst>
          </p:cNvPr>
          <p:cNvPicPr>
            <a:picLocks noChangeAspect="1"/>
          </p:cNvPicPr>
          <p:nvPr/>
        </p:nvPicPr>
        <p:blipFill rotWithShape="1">
          <a:blip r:embed="rId4"/>
          <a:srcRect r="2096"/>
          <a:stretch/>
        </p:blipFill>
        <p:spPr>
          <a:xfrm>
            <a:off x="978591" y="5276165"/>
            <a:ext cx="5186840" cy="2342125"/>
          </a:xfrm>
          <a:prstGeom prst="rect">
            <a:avLst/>
          </a:prstGeom>
        </p:spPr>
      </p:pic>
      <p:sp>
        <p:nvSpPr>
          <p:cNvPr id="16" name="CaixaDeTexto 15">
            <a:extLst>
              <a:ext uri="{FF2B5EF4-FFF2-40B4-BE49-F238E27FC236}">
                <a16:creationId xmlns:a16="http://schemas.microsoft.com/office/drawing/2014/main" id="{0008CF95-9CC2-54C4-AFD1-B35AB9371F23}"/>
              </a:ext>
            </a:extLst>
          </p:cNvPr>
          <p:cNvSpPr txBox="1"/>
          <p:nvPr/>
        </p:nvSpPr>
        <p:spPr>
          <a:xfrm>
            <a:off x="873065" y="7659056"/>
            <a:ext cx="5292366" cy="600164"/>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1100" b="0" i="0" u="none" strike="noStrike" kern="12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Tour Virtual no Centro Cultural e de Exposições Ruth Cardoso com legendas de metragens e setas indicativas as demais áreas, disponível no portal</a:t>
            </a:r>
            <a:endParaRPr kumimoji="0" lang="pt-BR" altLang="pt-BR" sz="1100" b="0" i="0" u="none" strike="noStrike" kern="1200" cap="none" spc="0" normalizeH="0" baseline="0" noProof="0" dirty="0">
              <a:ln>
                <a:noFill/>
              </a:ln>
              <a:solidFill>
                <a:srgbClr val="4F81BD"/>
              </a:solidFill>
              <a:effectLst/>
              <a:uLnTx/>
              <a:uFillTx/>
              <a:latin typeface="TOGETHER SANS"/>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1100" b="0" i="0" u="none" strike="noStrike" kern="12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 </a:t>
            </a:r>
            <a:r>
              <a:rPr kumimoji="0" lang="pt-BR" altLang="pt-BR" sz="1100" b="0" i="0" u="none" strike="noStrike" kern="12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https://maceioparaeventos.com.br/360/space/Centro-de-Convencoes-de-Maceio</a:t>
            </a:r>
            <a:endParaRPr kumimoji="0" lang="pt-BR" altLang="pt-BR" sz="1100" b="0" i="0" u="none" strike="noStrike" kern="1200" cap="none" spc="0" normalizeH="0" baseline="0" noProof="0" dirty="0">
              <a:ln>
                <a:noFill/>
              </a:ln>
              <a:solidFill>
                <a:srgbClr val="4F81BD"/>
              </a:solidFill>
              <a:effectLst/>
              <a:uLnTx/>
              <a:uFillTx/>
              <a:latin typeface="TOGETHER SANS"/>
              <a:ea typeface="+mn-ea"/>
              <a:cs typeface="+mn-cs"/>
            </a:endParaRPr>
          </a:p>
        </p:txBody>
      </p:sp>
    </p:spTree>
    <p:extLst>
      <p:ext uri="{BB962C8B-B14F-4D97-AF65-F5344CB8AC3E}">
        <p14:creationId xmlns:p14="http://schemas.microsoft.com/office/powerpoint/2010/main" val="1229020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7456"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Rectangle 2">
            <a:extLst>
              <a:ext uri="{FF2B5EF4-FFF2-40B4-BE49-F238E27FC236}">
                <a16:creationId xmlns:a16="http://schemas.microsoft.com/office/drawing/2014/main" id="{192BE1AE-7E3C-DBE9-7759-FA8A06531783}"/>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536237" rtl="0" eaLnBrk="1" fontAlgn="auto" latinLnBrk="0" hangingPunct="1">
              <a:lnSpc>
                <a:spcPct val="100000"/>
              </a:lnSpc>
              <a:spcBef>
                <a:spcPts val="0"/>
              </a:spcBef>
              <a:spcAft>
                <a:spcPts val="0"/>
              </a:spcAft>
              <a:buClrTx/>
              <a:buSzTx/>
              <a:buFontTx/>
              <a:buNone/>
              <a:tabLst/>
              <a:defRPr/>
            </a:pPr>
            <a:endParaRPr kumimoji="0" lang="pt-BR" sz="1056" b="0" i="0" u="none" strike="noStrike" kern="1200" cap="none" spc="0" normalizeH="0" baseline="0" noProof="0">
              <a:ln>
                <a:noFill/>
              </a:ln>
              <a:solidFill>
                <a:prstClr val="black"/>
              </a:solidFill>
              <a:effectLst/>
              <a:uLnTx/>
              <a:uFillTx/>
              <a:latin typeface="Calibri"/>
              <a:ea typeface="+mn-ea"/>
              <a:cs typeface="+mn-cs"/>
            </a:endParaRPr>
          </a:p>
        </p:txBody>
      </p:sp>
      <p:sp>
        <p:nvSpPr>
          <p:cNvPr id="7" name="CaixaDeTexto 6">
            <a:extLst>
              <a:ext uri="{FF2B5EF4-FFF2-40B4-BE49-F238E27FC236}">
                <a16:creationId xmlns:a16="http://schemas.microsoft.com/office/drawing/2014/main" id="{07466B83-95E6-4B06-1D23-1EC56F098527}"/>
              </a:ext>
            </a:extLst>
          </p:cNvPr>
          <p:cNvSpPr txBox="1"/>
          <p:nvPr/>
        </p:nvSpPr>
        <p:spPr>
          <a:xfrm>
            <a:off x="806539" y="1634689"/>
            <a:ext cx="5254580" cy="2833724"/>
          </a:xfrm>
          <a:prstGeom prst="rect">
            <a:avLst/>
          </a:prstGeom>
          <a:noFill/>
        </p:spPr>
        <p:txBody>
          <a:bodyPr wrap="square">
            <a:spAutoFit/>
          </a:bodyPr>
          <a:lstStyle/>
          <a:p>
            <a:pPr marL="342900" lvl="0" indent="-342900" algn="just">
              <a:lnSpc>
                <a:spcPct val="150000"/>
              </a:lnSpc>
              <a:spcAft>
                <a:spcPts val="800"/>
              </a:spcAft>
              <a:buFont typeface="Wingdings" panose="05000000000000000000" pitchFamily="2" charset="2"/>
              <a:buChar char="q"/>
            </a:pPr>
            <a:r>
              <a:rPr lang="pt-BR" sz="1200" kern="100" dirty="0">
                <a:solidFill>
                  <a:srgbClr val="0070C0"/>
                </a:solidFill>
                <a:effectLst/>
                <a:latin typeface="Together"/>
                <a:ea typeface="Aptos" panose="020B0004020202020204" pitchFamily="34" charset="0"/>
                <a:cs typeface="Times New Roman" panose="02020603050405020304" pitchFamily="18" charset="0"/>
              </a:rPr>
              <a:t>Vídeos e fotos de diferentes montagens ou de eventos realizados, que apresentam os espaços de forma interessante e sugerem outras possibilidades de utilização. Evitar usar o mesmo tipo de montagem em todas as salas ou espaços vazios, sem pessoas e principalmente várias fotos de uma mesma montagem em vários ângulos. A visualização torna-se desinteressante e frustrante para o usuário.</a:t>
            </a:r>
            <a:r>
              <a:rPr lang="pt-BR" sz="1200" kern="100" dirty="0">
                <a:solidFill>
                  <a:srgbClr val="0070C0"/>
                </a:solidFill>
                <a:latin typeface="Together"/>
                <a:ea typeface="Aptos" panose="020B0004020202020204" pitchFamily="34" charset="0"/>
                <a:cs typeface="Times New Roman" panose="02020603050405020304" pitchFamily="18" charset="0"/>
              </a:rPr>
              <a:t> </a:t>
            </a:r>
            <a:r>
              <a:rPr lang="pt-BR" sz="1200" kern="100" dirty="0">
                <a:solidFill>
                  <a:srgbClr val="0070C0"/>
                </a:solidFill>
                <a:effectLst/>
                <a:latin typeface="Together"/>
                <a:ea typeface="Aptos" panose="020B0004020202020204" pitchFamily="34" charset="0"/>
                <a:cs typeface="Times New Roman" panose="02020603050405020304" pitchFamily="18" charset="0"/>
              </a:rPr>
              <a:t>Sempre que possível, em especial em eventos bem produzidos, 	solicitar autorização para o cliente para inserção das imagens em portfólio, que evidenciarão a versatilidade do lugar e poderão inspirar organizadores para novas utilizações sobre os espaços.</a:t>
            </a:r>
          </a:p>
        </p:txBody>
      </p:sp>
      <p:pic>
        <p:nvPicPr>
          <p:cNvPr id="8" name="Imagem 7">
            <a:extLst>
              <a:ext uri="{FF2B5EF4-FFF2-40B4-BE49-F238E27FC236}">
                <a16:creationId xmlns:a16="http://schemas.microsoft.com/office/drawing/2014/main" id="{E7440280-7102-5F0A-4AD8-9D69A9B98BCA}"/>
              </a:ext>
            </a:extLst>
          </p:cNvPr>
          <p:cNvPicPr>
            <a:picLocks noChangeAspect="1"/>
          </p:cNvPicPr>
          <p:nvPr/>
        </p:nvPicPr>
        <p:blipFill rotWithShape="1">
          <a:blip r:embed="rId3"/>
          <a:srcRect t="4791"/>
          <a:stretch/>
        </p:blipFill>
        <p:spPr>
          <a:xfrm>
            <a:off x="918657" y="4623972"/>
            <a:ext cx="5145470" cy="2315966"/>
          </a:xfrm>
          <a:prstGeom prst="rect">
            <a:avLst/>
          </a:prstGeom>
          <a:ln>
            <a:solidFill>
              <a:srgbClr val="92D050"/>
            </a:solidFill>
          </a:ln>
        </p:spPr>
      </p:pic>
      <p:sp>
        <p:nvSpPr>
          <p:cNvPr id="9" name="CaixaDeTexto 8">
            <a:extLst>
              <a:ext uri="{FF2B5EF4-FFF2-40B4-BE49-F238E27FC236}">
                <a16:creationId xmlns:a16="http://schemas.microsoft.com/office/drawing/2014/main" id="{77A4BA83-BF83-202B-F58F-A0F601277725}"/>
              </a:ext>
            </a:extLst>
          </p:cNvPr>
          <p:cNvSpPr txBox="1"/>
          <p:nvPr/>
        </p:nvSpPr>
        <p:spPr>
          <a:xfrm>
            <a:off x="806539" y="7053108"/>
            <a:ext cx="3429000" cy="461665"/>
          </a:xfrm>
          <a:prstGeom prst="rect">
            <a:avLst/>
          </a:prstGeom>
          <a:noFill/>
        </p:spPr>
        <p:txBody>
          <a:bodyPr wrap="square">
            <a:spAutoFit/>
          </a:bodyPr>
          <a:lstStyle/>
          <a:p>
            <a:pPr algn="just"/>
            <a:r>
              <a:rPr lang="pt-BR" sz="1200" kern="100" dirty="0">
                <a:solidFill>
                  <a:srgbClr val="215E99"/>
                </a:solidFill>
                <a:effectLst/>
                <a:latin typeface="Together sans"/>
                <a:ea typeface="Aptos" panose="020B0004020202020204" pitchFamily="34" charset="0"/>
                <a:cs typeface="Times New Roman" panose="02020603050405020304" pitchFamily="18" charset="0"/>
              </a:rPr>
              <a:t>Eventos realizados Mabu Hotéis e Resort</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pt-BR" sz="1200" kern="100" dirty="0">
                <a:solidFill>
                  <a:srgbClr val="215E99"/>
                </a:solidFill>
                <a:effectLst/>
                <a:latin typeface="Together sans"/>
                <a:ea typeface="Aptos" panose="020B0004020202020204" pitchFamily="34" charset="0"/>
                <a:cs typeface="Times New Roman" panose="02020603050405020304" pitchFamily="18" charset="0"/>
              </a:rPr>
              <a:t>https://www.hoteismabu.com.br/eventos</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Espaço Reservado para Número de Slide 9">
            <a:extLst>
              <a:ext uri="{FF2B5EF4-FFF2-40B4-BE49-F238E27FC236}">
                <a16:creationId xmlns:a16="http://schemas.microsoft.com/office/drawing/2014/main" id="{4258A1C0-4A23-DB26-E8B0-054159057CB7}"/>
              </a:ext>
            </a:extLst>
          </p:cNvPr>
          <p:cNvSpPr>
            <a:spLocks noGrp="1"/>
          </p:cNvSpPr>
          <p:nvPr>
            <p:ph type="sldNum" sz="quarter" idx="12"/>
          </p:nvPr>
        </p:nvSpPr>
        <p:spPr/>
        <p:txBody>
          <a:bodyPr/>
          <a:lstStyle/>
          <a:p>
            <a:fld id="{B6F15528-21DE-4FAA-801E-634DDDAF4B2B}" type="slidenum">
              <a:rPr lang="en-US" smtClean="0"/>
              <a:pPr/>
              <a:t>32</a:t>
            </a:fld>
            <a:endParaRPr lang="en-US"/>
          </a:p>
        </p:txBody>
      </p:sp>
      <p:sp>
        <p:nvSpPr>
          <p:cNvPr id="14" name="Retângulo 13">
            <a:extLst>
              <a:ext uri="{FF2B5EF4-FFF2-40B4-BE49-F238E27FC236}">
                <a16:creationId xmlns:a16="http://schemas.microsoft.com/office/drawing/2014/main" id="{61BD4DDF-23FF-AB28-4185-65C7648AA30A}"/>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29</a:t>
            </a:r>
          </a:p>
        </p:txBody>
      </p:sp>
    </p:spTree>
    <p:extLst>
      <p:ext uri="{BB962C8B-B14F-4D97-AF65-F5344CB8AC3E}">
        <p14:creationId xmlns:p14="http://schemas.microsoft.com/office/powerpoint/2010/main" val="780965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11" name="CaixaDeTexto 10">
            <a:extLst>
              <a:ext uri="{FF2B5EF4-FFF2-40B4-BE49-F238E27FC236}">
                <a16:creationId xmlns:a16="http://schemas.microsoft.com/office/drawing/2014/main" id="{49CA71B3-957F-04F0-AD65-4297A768668C}"/>
              </a:ext>
            </a:extLst>
          </p:cNvPr>
          <p:cNvSpPr txBox="1"/>
          <p:nvPr/>
        </p:nvSpPr>
        <p:spPr>
          <a:xfrm>
            <a:off x="745682" y="2329635"/>
            <a:ext cx="5353063" cy="1727204"/>
          </a:xfrm>
          <a:prstGeom prst="rect">
            <a:avLst/>
          </a:prstGeom>
          <a:noFill/>
        </p:spPr>
        <p:txBody>
          <a:bodyPr wrap="square">
            <a:spAutoFit/>
          </a:bodyPr>
          <a:lstStyle/>
          <a:p>
            <a:pPr lvl="0"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Havendo websites do destino que sejam destinados à atração de eventos, como no caso do </a:t>
            </a:r>
            <a:r>
              <a:rPr lang="pt-BR" sz="1200" kern="100" dirty="0">
                <a:solidFill>
                  <a:srgbClr val="0000FF"/>
                </a:solidFill>
                <a:effectLst/>
                <a:latin typeface="Together sans"/>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www.maceioparaeventos.com.</a:t>
            </a:r>
            <a:r>
              <a:rPr lang="pt-BR" sz="1200" kern="100" dirty="0">
                <a:solidFill>
                  <a:srgbClr val="0070C0"/>
                </a:solidFill>
                <a:effectLst/>
                <a:latin typeface="Together sans"/>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br</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 que se propõe a concentrar a oferta global do destino e é feito especificamente para o atendimento de necessidades de organizadores e promotores de eventos -  é importante mostrar conteúdos interessantes, imagens bem selecionadas, manter os conteúdos atualizados, de  forma a usar plenamente a oportunidade.</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CaixaDeTexto 12">
            <a:extLst>
              <a:ext uri="{FF2B5EF4-FFF2-40B4-BE49-F238E27FC236}">
                <a16:creationId xmlns:a16="http://schemas.microsoft.com/office/drawing/2014/main" id="{0D89A0C3-92DF-0457-7D78-75F2D24AB1D0}"/>
              </a:ext>
            </a:extLst>
          </p:cNvPr>
          <p:cNvSpPr txBox="1"/>
          <p:nvPr/>
        </p:nvSpPr>
        <p:spPr>
          <a:xfrm>
            <a:off x="752042" y="5466498"/>
            <a:ext cx="5353063" cy="3490314"/>
          </a:xfrm>
          <a:prstGeom prst="rect">
            <a:avLst/>
          </a:prstGeom>
          <a:noFill/>
        </p:spPr>
        <p:txBody>
          <a:bodyPr wrap="square">
            <a:spAutoFit/>
          </a:bodyPr>
          <a:lstStyle/>
          <a:p>
            <a:pPr lvl="0" algn="just">
              <a:lnSpc>
                <a:spcPct val="150000"/>
              </a:lnSpc>
              <a:spcAft>
                <a:spcPts val="800"/>
              </a:spcAft>
            </a:pPr>
            <a:r>
              <a:rPr lang="pt-BR" sz="1200" kern="100" dirty="0">
                <a:solidFill>
                  <a:srgbClr val="0070C0"/>
                </a:solidFill>
                <a:latin typeface="TOGETHER SANS"/>
                <a:ea typeface="Aptos" panose="020B0004020202020204" pitchFamily="34" charset="0"/>
                <a:cs typeface="Times New Roman" panose="02020603050405020304" pitchFamily="18" charset="0"/>
              </a:rPr>
              <a:t>Bastante utilizadas como fontes de referência de informação confiável, plataformas como </a:t>
            </a:r>
            <a:r>
              <a:rPr lang="pt-BR" sz="1200" kern="100" dirty="0" err="1">
                <a:solidFill>
                  <a:srgbClr val="0070C0"/>
                </a:solidFill>
                <a:latin typeface="TOGETHER SANS"/>
                <a:ea typeface="Aptos" panose="020B0004020202020204" pitchFamily="34" charset="0"/>
                <a:cs typeface="Times New Roman" panose="02020603050405020304" pitchFamily="18" charset="0"/>
              </a:rPr>
              <a:t>Linked</a:t>
            </a:r>
            <a:r>
              <a:rPr lang="pt-BR" sz="1200" kern="100" dirty="0">
                <a:solidFill>
                  <a:srgbClr val="0070C0"/>
                </a:solidFill>
                <a:latin typeface="TOGETHER SANS"/>
                <a:ea typeface="Aptos" panose="020B0004020202020204" pitchFamily="34" charset="0"/>
                <a:cs typeface="Times New Roman" panose="02020603050405020304" pitchFamily="18" charset="0"/>
              </a:rPr>
              <a:t> In, </a:t>
            </a:r>
            <a:r>
              <a:rPr lang="pt-BR" sz="1200" kern="100" dirty="0" err="1">
                <a:solidFill>
                  <a:srgbClr val="0070C0"/>
                </a:solidFill>
                <a:latin typeface="TOGETHER SANS"/>
                <a:ea typeface="Aptos" panose="020B0004020202020204" pitchFamily="34" charset="0"/>
                <a:cs typeface="Times New Roman" panose="02020603050405020304" pitchFamily="18" charset="0"/>
              </a:rPr>
              <a:t>Instragram</a:t>
            </a:r>
            <a:r>
              <a:rPr lang="pt-BR" sz="1200" kern="100" dirty="0">
                <a:solidFill>
                  <a:srgbClr val="0070C0"/>
                </a:solidFill>
                <a:latin typeface="TOGETHER SANS"/>
                <a:ea typeface="Aptos" panose="020B0004020202020204" pitchFamily="34" charset="0"/>
                <a:cs typeface="Times New Roman" panose="02020603050405020304" pitchFamily="18" charset="0"/>
              </a:rPr>
              <a:t> para Empresas, Google </a:t>
            </a:r>
            <a:r>
              <a:rPr lang="pt-BR" sz="1200" kern="100" dirty="0" err="1">
                <a:solidFill>
                  <a:srgbClr val="0070C0"/>
                </a:solidFill>
                <a:latin typeface="TOGETHER SANS"/>
                <a:ea typeface="Aptos" panose="020B0004020202020204" pitchFamily="34" charset="0"/>
                <a:cs typeface="Times New Roman" panose="02020603050405020304" pitchFamily="18" charset="0"/>
              </a:rPr>
              <a:t>My</a:t>
            </a:r>
            <a:r>
              <a:rPr lang="pt-BR" sz="1200" kern="100" dirty="0">
                <a:solidFill>
                  <a:srgbClr val="0070C0"/>
                </a:solidFill>
                <a:latin typeface="TOGETHER SANS"/>
                <a:ea typeface="Aptos" panose="020B0004020202020204" pitchFamily="34" charset="0"/>
                <a:cs typeface="Times New Roman" panose="02020603050405020304" pitchFamily="18" charset="0"/>
              </a:rPr>
              <a:t> Business e </a:t>
            </a:r>
            <a:r>
              <a:rPr lang="pt-BR" sz="1200" kern="100" dirty="0" err="1">
                <a:solidFill>
                  <a:srgbClr val="0070C0"/>
                </a:solidFill>
                <a:latin typeface="TOGETHER SANS"/>
                <a:ea typeface="Aptos" panose="020B0004020202020204" pitchFamily="34" charset="0"/>
                <a:cs typeface="Times New Roman" panose="02020603050405020304" pitchFamily="18" charset="0"/>
              </a:rPr>
              <a:t>You</a:t>
            </a:r>
            <a:r>
              <a:rPr lang="pt-BR" sz="1200" kern="100" dirty="0">
                <a:solidFill>
                  <a:srgbClr val="0070C0"/>
                </a:solidFill>
                <a:latin typeface="TOGETHER SANS"/>
                <a:ea typeface="Aptos" panose="020B0004020202020204" pitchFamily="34" charset="0"/>
                <a:cs typeface="Times New Roman" panose="02020603050405020304" pitchFamily="18" charset="0"/>
              </a:rPr>
              <a:t> Tube, Flick podem ser bastante exploradas para geração de conteúdo positivo e percepção de imagem confiável.  Alguns recursos podem ser usados tais como:</a:t>
            </a:r>
          </a:p>
          <a:p>
            <a:pPr marL="171450" lvl="0" indent="-171450" algn="just">
              <a:lnSpc>
                <a:spcPct val="150000"/>
              </a:lnSpc>
              <a:buFontTx/>
              <a:buChar char="-"/>
            </a:pPr>
            <a:r>
              <a:rPr lang="pt-BR" sz="1200" kern="100" dirty="0">
                <a:solidFill>
                  <a:srgbClr val="0070C0"/>
                </a:solidFill>
                <a:effectLst/>
                <a:latin typeface="TOGETHER SANS"/>
                <a:ea typeface="Aptos" panose="020B0004020202020204" pitchFamily="34" charset="0"/>
                <a:cs typeface="Times New Roman" panose="02020603050405020304" pitchFamily="18" charset="0"/>
              </a:rPr>
              <a:t>Inserção de conteúdos de eventos realizados no estabelecimento;</a:t>
            </a:r>
          </a:p>
          <a:p>
            <a:pPr marL="171450" lvl="0" indent="-171450" algn="just">
              <a:lnSpc>
                <a:spcPct val="150000"/>
              </a:lnSpc>
              <a:buFontTx/>
              <a:buChar char="-"/>
            </a:pPr>
            <a:r>
              <a:rPr lang="pt-BR" sz="1200" kern="100" dirty="0">
                <a:solidFill>
                  <a:srgbClr val="0070C0"/>
                </a:solidFill>
                <a:latin typeface="TOGETHER SANS"/>
                <a:ea typeface="Aptos" panose="020B0004020202020204" pitchFamily="34" charset="0"/>
                <a:cs typeface="Times New Roman" panose="02020603050405020304" pitchFamily="18" charset="0"/>
              </a:rPr>
              <a:t>Inserção de conteúdos realizados no destino que possam motivar novas viagens;</a:t>
            </a:r>
          </a:p>
          <a:p>
            <a:pPr marL="171450" lvl="0" indent="-171450" algn="just">
              <a:lnSpc>
                <a:spcPct val="150000"/>
              </a:lnSpc>
              <a:buFontTx/>
              <a:buChar char="-"/>
            </a:pPr>
            <a:r>
              <a:rPr lang="pt-BR" sz="1200" kern="100" dirty="0">
                <a:solidFill>
                  <a:srgbClr val="0070C0"/>
                </a:solidFill>
                <a:latin typeface="TOGETHER SANS"/>
                <a:ea typeface="Aptos" panose="020B0004020202020204" pitchFamily="34" charset="0"/>
                <a:cs typeface="Times New Roman" panose="02020603050405020304" pitchFamily="18" charset="0"/>
              </a:rPr>
              <a:t>Inserção de conteúdos dos espaços disponíveis para locação;</a:t>
            </a:r>
          </a:p>
          <a:p>
            <a:pPr marL="171450" lvl="0" indent="-171450" algn="just">
              <a:lnSpc>
                <a:spcPct val="150000"/>
              </a:lnSpc>
              <a:buFontTx/>
              <a:buChar char="-"/>
            </a:pPr>
            <a:r>
              <a:rPr lang="pt-BR" sz="1200" kern="100" dirty="0">
                <a:solidFill>
                  <a:srgbClr val="0070C0"/>
                </a:solidFill>
                <a:latin typeface="TOGETHER SANS"/>
                <a:ea typeface="Aptos" panose="020B0004020202020204" pitchFamily="34" charset="0"/>
                <a:cs typeface="Times New Roman" panose="02020603050405020304" pitchFamily="18" charset="0"/>
              </a:rPr>
              <a:t>Depoimentos positivos de clientes que utilizaram os espaços;</a:t>
            </a:r>
          </a:p>
          <a:p>
            <a:pPr marL="171450" lvl="0" indent="-171450" algn="just">
              <a:lnSpc>
                <a:spcPct val="150000"/>
              </a:lnSpc>
              <a:buFontTx/>
              <a:buChar char="-"/>
            </a:pPr>
            <a:r>
              <a:rPr lang="pt-BR" sz="1200" kern="100" dirty="0">
                <a:solidFill>
                  <a:srgbClr val="0070C0"/>
                </a:solidFill>
                <a:latin typeface="TOGETHER SANS"/>
                <a:ea typeface="Aptos" panose="020B0004020202020204" pitchFamily="34" charset="0"/>
                <a:cs typeface="Times New Roman" panose="02020603050405020304" pitchFamily="18" charset="0"/>
              </a:rPr>
              <a:t>Destaques de stories (Instagram) sobre eventos;</a:t>
            </a:r>
          </a:p>
          <a:p>
            <a:pPr marL="171450" lvl="0" indent="-171450" algn="just">
              <a:lnSpc>
                <a:spcPct val="150000"/>
              </a:lnSpc>
              <a:buFontTx/>
              <a:buChar char="-"/>
            </a:pPr>
            <a:r>
              <a:rPr lang="pt-BR" sz="1200" kern="100" dirty="0">
                <a:solidFill>
                  <a:srgbClr val="0070C0"/>
                </a:solidFill>
                <a:latin typeface="TOGETHER SANS"/>
                <a:ea typeface="Aptos" panose="020B0004020202020204" pitchFamily="34" charset="0"/>
                <a:cs typeface="Times New Roman" panose="02020603050405020304" pitchFamily="18" charset="0"/>
              </a:rPr>
              <a:t>Conteúdos institucionais em Blogs ex. Benefícios de Eventos </a:t>
            </a:r>
            <a:r>
              <a:rPr lang="pt-BR" sz="1200" kern="100" dirty="0" err="1">
                <a:solidFill>
                  <a:srgbClr val="0070C0"/>
                </a:solidFill>
                <a:latin typeface="TOGETHER SANS"/>
                <a:ea typeface="Aptos" panose="020B0004020202020204" pitchFamily="34" charset="0"/>
                <a:cs typeface="Times New Roman" panose="02020603050405020304" pitchFamily="18" charset="0"/>
              </a:rPr>
              <a:t>Corporativos,;Como</a:t>
            </a:r>
            <a:r>
              <a:rPr lang="pt-BR" sz="1200" kern="100" dirty="0">
                <a:solidFill>
                  <a:srgbClr val="0070C0"/>
                </a:solidFill>
                <a:latin typeface="TOGETHER SANS"/>
                <a:ea typeface="Aptos" panose="020B0004020202020204" pitchFamily="34" charset="0"/>
                <a:cs typeface="Times New Roman" panose="02020603050405020304" pitchFamily="18" charset="0"/>
              </a:rPr>
              <a:t> organizar seu evento; </a:t>
            </a:r>
            <a:r>
              <a:rPr lang="pt-BR" sz="1200" kern="100" dirty="0" err="1">
                <a:solidFill>
                  <a:srgbClr val="0070C0"/>
                </a:solidFill>
                <a:latin typeface="TOGETHER SANS"/>
                <a:ea typeface="Aptos" panose="020B0004020202020204" pitchFamily="34" charset="0"/>
                <a:cs typeface="Times New Roman" panose="02020603050405020304" pitchFamily="18" charset="0"/>
              </a:rPr>
              <a:t>Check</a:t>
            </a:r>
            <a:r>
              <a:rPr lang="pt-BR" sz="1200" kern="100" dirty="0">
                <a:solidFill>
                  <a:srgbClr val="0070C0"/>
                </a:solidFill>
                <a:latin typeface="TOGETHER SANS"/>
                <a:ea typeface="Aptos" panose="020B0004020202020204" pitchFamily="34" charset="0"/>
                <a:cs typeface="Times New Roman" panose="02020603050405020304" pitchFamily="18" charset="0"/>
              </a:rPr>
              <a:t> </a:t>
            </a:r>
            <a:r>
              <a:rPr lang="pt-BR" sz="1200" kern="100" dirty="0" err="1">
                <a:solidFill>
                  <a:srgbClr val="0070C0"/>
                </a:solidFill>
                <a:latin typeface="TOGETHER SANS"/>
                <a:ea typeface="Aptos" panose="020B0004020202020204" pitchFamily="34" charset="0"/>
                <a:cs typeface="Times New Roman" panose="02020603050405020304" pitchFamily="18" charset="0"/>
              </a:rPr>
              <a:t>Lists</a:t>
            </a:r>
            <a:r>
              <a:rPr lang="pt-BR" sz="1200" kern="100" dirty="0">
                <a:solidFill>
                  <a:srgbClr val="0070C0"/>
                </a:solidFill>
                <a:latin typeface="TOGETHER SANS"/>
                <a:ea typeface="Aptos" panose="020B0004020202020204" pitchFamily="34" charset="0"/>
                <a:cs typeface="Times New Roman" panose="02020603050405020304" pitchFamily="18" charset="0"/>
              </a:rPr>
              <a:t>, </a:t>
            </a:r>
            <a:r>
              <a:rPr lang="pt-BR" sz="1200" kern="100" dirty="0" err="1">
                <a:solidFill>
                  <a:srgbClr val="0070C0"/>
                </a:solidFill>
                <a:latin typeface="TOGETHER SANS"/>
                <a:ea typeface="Aptos" panose="020B0004020202020204" pitchFamily="34" charset="0"/>
                <a:cs typeface="Times New Roman" panose="02020603050405020304" pitchFamily="18" charset="0"/>
              </a:rPr>
              <a:t>ect</a:t>
            </a:r>
            <a:r>
              <a:rPr lang="pt-BR" sz="1200" kern="100" dirty="0">
                <a:solidFill>
                  <a:srgbClr val="0070C0"/>
                </a:solidFill>
                <a:latin typeface="TOGETHER SANS"/>
                <a:ea typeface="Aptos" panose="020B0004020202020204" pitchFamily="34" charset="0"/>
                <a:cs typeface="Times New Roman" panose="02020603050405020304" pitchFamily="18" charset="0"/>
              </a:rPr>
              <a:t>.</a:t>
            </a:r>
          </a:p>
          <a:p>
            <a:pPr lvl="0"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Vários e</a:t>
            </a:r>
            <a:r>
              <a:rPr lang="pt-BR" sz="1200" kern="100" dirty="0">
                <a:solidFill>
                  <a:srgbClr val="0070C0"/>
                </a:solidFill>
                <a:latin typeface="TOGETHER SANS"/>
                <a:ea typeface="Aptos" panose="020B0004020202020204" pitchFamily="34" charset="0"/>
                <a:cs typeface="Times New Roman" panose="02020603050405020304" pitchFamily="18" charset="0"/>
              </a:rPr>
              <a:t>xemplos podem ser visualizados a seguir:</a:t>
            </a: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p:txBody>
      </p:sp>
      <p:sp>
        <p:nvSpPr>
          <p:cNvPr id="15" name="CaixaDeTexto 14">
            <a:extLst>
              <a:ext uri="{FF2B5EF4-FFF2-40B4-BE49-F238E27FC236}">
                <a16:creationId xmlns:a16="http://schemas.microsoft.com/office/drawing/2014/main" id="{9EA379DD-45D2-88B3-50ED-691AFAEDDA1D}"/>
              </a:ext>
            </a:extLst>
          </p:cNvPr>
          <p:cNvSpPr txBox="1"/>
          <p:nvPr/>
        </p:nvSpPr>
        <p:spPr>
          <a:xfrm>
            <a:off x="752042" y="4268311"/>
            <a:ext cx="5266624" cy="894732"/>
          </a:xfrm>
          <a:prstGeom prst="rect">
            <a:avLst/>
          </a:prstGeom>
          <a:noFill/>
          <a:ln w="38100">
            <a:solidFill>
              <a:srgbClr val="92D050"/>
            </a:solidFill>
          </a:ln>
        </p:spPr>
        <p:txBody>
          <a:bodyPr wrap="square">
            <a:spAutoFit/>
          </a:bodyPr>
          <a:lstStyle/>
          <a:p>
            <a:pPr marL="0" marR="0" lvl="0" indent="0" algn="ctr" defTabSz="536237" rtl="0" eaLnBrk="1" fontAlgn="auto" latinLnBrk="0" hangingPunct="1">
              <a:lnSpc>
                <a:spcPct val="150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UTILIZAR PLATAFORMAS DIGITAIS UTILIZADAS POR COMPRADORES DE EVENTOS PROFISSIONAIS PARA PROMOÇÃO DOS ESTABELECIMENTOS E GERAÇÃO DE CONTEÚDOS RELEVANTES.</a:t>
            </a:r>
          </a:p>
        </p:txBody>
      </p:sp>
      <p:sp>
        <p:nvSpPr>
          <p:cNvPr id="5" name="Espaço Reservado para Número de Slide 4">
            <a:extLst>
              <a:ext uri="{FF2B5EF4-FFF2-40B4-BE49-F238E27FC236}">
                <a16:creationId xmlns:a16="http://schemas.microsoft.com/office/drawing/2014/main" id="{A0DB8745-DFB4-223D-1329-E46AED3180AC}"/>
              </a:ext>
            </a:extLst>
          </p:cNvPr>
          <p:cNvSpPr>
            <a:spLocks noGrp="1"/>
          </p:cNvSpPr>
          <p:nvPr>
            <p:ph type="sldNum" sz="quarter" idx="12"/>
          </p:nvPr>
        </p:nvSpPr>
        <p:spPr/>
        <p:txBody>
          <a:bodyPr/>
          <a:lstStyle/>
          <a:p>
            <a:fld id="{B6F15528-21DE-4FAA-801E-634DDDAF4B2B}" type="slidenum">
              <a:rPr lang="en-US" smtClean="0"/>
              <a:pPr/>
              <a:t>33</a:t>
            </a:fld>
            <a:endParaRPr lang="en-US"/>
          </a:p>
        </p:txBody>
      </p:sp>
      <p:sp>
        <p:nvSpPr>
          <p:cNvPr id="7" name="Retângulo 6">
            <a:extLst>
              <a:ext uri="{FF2B5EF4-FFF2-40B4-BE49-F238E27FC236}">
                <a16:creationId xmlns:a16="http://schemas.microsoft.com/office/drawing/2014/main" id="{B70946AB-3BC2-B137-A611-A5E749B74C27}"/>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30</a:t>
            </a:r>
          </a:p>
        </p:txBody>
      </p:sp>
      <p:sp>
        <p:nvSpPr>
          <p:cNvPr id="9" name="CaixaDeTexto 8">
            <a:extLst>
              <a:ext uri="{FF2B5EF4-FFF2-40B4-BE49-F238E27FC236}">
                <a16:creationId xmlns:a16="http://schemas.microsoft.com/office/drawing/2014/main" id="{EA76AB82-3A02-B507-E5BD-0A1CF481E24D}"/>
              </a:ext>
            </a:extLst>
          </p:cNvPr>
          <p:cNvSpPr txBox="1"/>
          <p:nvPr/>
        </p:nvSpPr>
        <p:spPr>
          <a:xfrm>
            <a:off x="839334" y="1754377"/>
            <a:ext cx="5179331" cy="340734"/>
          </a:xfrm>
          <a:prstGeom prst="rect">
            <a:avLst/>
          </a:prstGeom>
          <a:noFill/>
        </p:spPr>
        <p:txBody>
          <a:bodyPr wrap="square">
            <a:spAutoFit/>
          </a:bodyPr>
          <a:lstStyle/>
          <a:p>
            <a:pPr marL="0" marR="0" lvl="0" indent="0" algn="just" defTabSz="536237" rtl="0" eaLnBrk="1" fontAlgn="auto" latinLnBrk="0" hangingPunct="1">
              <a:lnSpc>
                <a:spcPct val="150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CONTRIBUIR COM CONTEÚDOS EM PLATAFORMAS DE EVENTOS DO DESTINO</a:t>
            </a:r>
          </a:p>
        </p:txBody>
      </p:sp>
      <p:sp>
        <p:nvSpPr>
          <p:cNvPr id="10" name="Retângulo 9">
            <a:extLst>
              <a:ext uri="{FF2B5EF4-FFF2-40B4-BE49-F238E27FC236}">
                <a16:creationId xmlns:a16="http://schemas.microsoft.com/office/drawing/2014/main" id="{D82AE0FA-0482-5AED-19BA-E787E9FF19CE}"/>
              </a:ext>
            </a:extLst>
          </p:cNvPr>
          <p:cNvSpPr/>
          <p:nvPr/>
        </p:nvSpPr>
        <p:spPr>
          <a:xfrm>
            <a:off x="795688" y="1713654"/>
            <a:ext cx="5179331" cy="495689"/>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33526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1207"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7" name="CaixaDeTexto 6">
            <a:extLst>
              <a:ext uri="{FF2B5EF4-FFF2-40B4-BE49-F238E27FC236}">
                <a16:creationId xmlns:a16="http://schemas.microsoft.com/office/drawing/2014/main" id="{2B5477D1-8F16-D666-5922-A2CAF8E251E0}"/>
              </a:ext>
            </a:extLst>
          </p:cNvPr>
          <p:cNvSpPr txBox="1"/>
          <p:nvPr/>
        </p:nvSpPr>
        <p:spPr>
          <a:xfrm>
            <a:off x="660389" y="5357999"/>
            <a:ext cx="2760590" cy="600164"/>
          </a:xfrm>
          <a:prstGeom prst="rect">
            <a:avLst/>
          </a:prstGeom>
          <a:noFill/>
        </p:spPr>
        <p:txBody>
          <a:bodyPr wrap="square">
            <a:spAutoFit/>
          </a:bodyPr>
          <a:lstStyle/>
          <a:p>
            <a:pPr marL="0" marR="0" lvl="0" indent="0" algn="just" defTabSz="536237" rtl="0" eaLnBrk="1" fontAlgn="auto" latinLnBrk="0" hangingPunct="1">
              <a:lnSpc>
                <a:spcPct val="100000"/>
              </a:lnSpc>
              <a:spcBef>
                <a:spcPts val="0"/>
              </a:spcBef>
              <a:spcAft>
                <a:spcPts val="0"/>
              </a:spcAft>
              <a:buClrTx/>
              <a:buSzTx/>
              <a:buFontTx/>
              <a:buNone/>
              <a:tabLst/>
              <a:defRPr/>
            </a:pPr>
            <a:r>
              <a:rPr kumimoji="0" lang="pt-BR" sz="11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Instagram do Maceió Mar Hotel</a:t>
            </a:r>
          </a:p>
          <a:p>
            <a:pPr marL="0" marR="0" lvl="0" indent="0" algn="just" defTabSz="536237" rtl="0" eaLnBrk="1" fontAlgn="auto" latinLnBrk="0" hangingPunct="1">
              <a:lnSpc>
                <a:spcPct val="100000"/>
              </a:lnSpc>
              <a:spcBef>
                <a:spcPts val="0"/>
              </a:spcBef>
              <a:spcAft>
                <a:spcPts val="0"/>
              </a:spcAft>
              <a:buClrTx/>
              <a:buSzTx/>
              <a:buFontTx/>
              <a:buNone/>
              <a:tabLst/>
              <a:defRPr/>
            </a:pPr>
            <a:r>
              <a:rPr kumimoji="0" lang="pt-BR" sz="11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https://www.instagram.com/MaceioMarHotel/</a:t>
            </a:r>
          </a:p>
        </p:txBody>
      </p:sp>
      <p:pic>
        <p:nvPicPr>
          <p:cNvPr id="8" name="Imagem 7">
            <a:extLst>
              <a:ext uri="{FF2B5EF4-FFF2-40B4-BE49-F238E27FC236}">
                <a16:creationId xmlns:a16="http://schemas.microsoft.com/office/drawing/2014/main" id="{059DB70C-64E2-F354-18BF-6502475B7531}"/>
              </a:ext>
            </a:extLst>
          </p:cNvPr>
          <p:cNvPicPr>
            <a:picLocks noChangeAspect="1"/>
          </p:cNvPicPr>
          <p:nvPr/>
        </p:nvPicPr>
        <p:blipFill rotWithShape="1">
          <a:blip r:embed="rId3">
            <a:extLst>
              <a:ext uri="{28A0092B-C50C-407E-A947-70E740481C1C}">
                <a14:useLocalDpi xmlns:a14="http://schemas.microsoft.com/office/drawing/2010/main" val="0"/>
              </a:ext>
            </a:extLst>
          </a:blip>
          <a:srcRect l="37340" t="19097" r="24075" b="5733"/>
          <a:stretch/>
        </p:blipFill>
        <p:spPr bwMode="auto">
          <a:xfrm>
            <a:off x="731224" y="1980226"/>
            <a:ext cx="2507092" cy="3342436"/>
          </a:xfrm>
          <a:prstGeom prst="rect">
            <a:avLst/>
          </a:prstGeom>
          <a:noFill/>
          <a:ln>
            <a:solidFill>
              <a:srgbClr val="92D050"/>
            </a:solidFill>
          </a:ln>
          <a:extLst>
            <a:ext uri="{53640926-AAD7-44D8-BBD7-CCE9431645EC}">
              <a14:shadowObscured xmlns:a14="http://schemas.microsoft.com/office/drawing/2010/main"/>
            </a:ext>
          </a:extLst>
        </p:spPr>
      </p:pic>
      <p:pic>
        <p:nvPicPr>
          <p:cNvPr id="10" name="Imagem 9">
            <a:extLst>
              <a:ext uri="{FF2B5EF4-FFF2-40B4-BE49-F238E27FC236}">
                <a16:creationId xmlns:a16="http://schemas.microsoft.com/office/drawing/2014/main" id="{AD7E9DFC-FB06-21F2-58AB-FB943F812F1E}"/>
              </a:ext>
            </a:extLst>
          </p:cNvPr>
          <p:cNvPicPr>
            <a:picLocks noChangeAspect="1"/>
          </p:cNvPicPr>
          <p:nvPr/>
        </p:nvPicPr>
        <p:blipFill>
          <a:blip r:embed="rId4"/>
          <a:stretch>
            <a:fillRect/>
          </a:stretch>
        </p:blipFill>
        <p:spPr>
          <a:xfrm>
            <a:off x="3604112" y="2006831"/>
            <a:ext cx="2507092" cy="3315831"/>
          </a:xfrm>
          <a:prstGeom prst="rect">
            <a:avLst/>
          </a:prstGeom>
          <a:ln>
            <a:solidFill>
              <a:srgbClr val="92D050"/>
            </a:solidFill>
          </a:ln>
        </p:spPr>
      </p:pic>
      <p:sp>
        <p:nvSpPr>
          <p:cNvPr id="13" name="CaixaDeTexto 12">
            <a:extLst>
              <a:ext uri="{FF2B5EF4-FFF2-40B4-BE49-F238E27FC236}">
                <a16:creationId xmlns:a16="http://schemas.microsoft.com/office/drawing/2014/main" id="{BC27D86D-CC8F-333C-89EB-ABB13D8D286E}"/>
              </a:ext>
            </a:extLst>
          </p:cNvPr>
          <p:cNvSpPr txBox="1"/>
          <p:nvPr/>
        </p:nvSpPr>
        <p:spPr>
          <a:xfrm>
            <a:off x="3592084" y="5357999"/>
            <a:ext cx="2597506" cy="600164"/>
          </a:xfrm>
          <a:prstGeom prst="rect">
            <a:avLst/>
          </a:prstGeom>
          <a:noFill/>
        </p:spPr>
        <p:txBody>
          <a:bodyPr wrap="square">
            <a:spAutoFit/>
          </a:bodyPr>
          <a:lstStyle/>
          <a:p>
            <a:pPr marL="0" marR="0" lvl="0" indent="0" algn="l" defTabSz="53623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4F81BD"/>
                </a:solidFill>
                <a:effectLst/>
                <a:uLnTx/>
                <a:uFillTx/>
                <a:latin typeface="TOGETHER SANS"/>
                <a:ea typeface="+mn-ea"/>
                <a:cs typeface="+mn-cs"/>
              </a:rPr>
              <a:t>Página do </a:t>
            </a:r>
            <a:r>
              <a:rPr kumimoji="0" lang="pt-BR" sz="1100" b="0" i="0" u="none" strike="noStrike" kern="1200" cap="none" spc="0" normalizeH="0" baseline="0" noProof="0" dirty="0" err="1">
                <a:ln>
                  <a:noFill/>
                </a:ln>
                <a:solidFill>
                  <a:srgbClr val="4F81BD"/>
                </a:solidFill>
                <a:effectLst/>
                <a:uLnTx/>
                <a:uFillTx/>
                <a:latin typeface="TOGETHER SANS"/>
                <a:ea typeface="+mn-ea"/>
                <a:cs typeface="+mn-cs"/>
              </a:rPr>
              <a:t>Linked</a:t>
            </a:r>
            <a:r>
              <a:rPr kumimoji="0" lang="pt-BR" sz="1100" b="0" i="0" u="none" strike="noStrike" kern="1200" cap="none" spc="0" normalizeH="0" baseline="0" noProof="0" dirty="0">
                <a:ln>
                  <a:noFill/>
                </a:ln>
                <a:solidFill>
                  <a:srgbClr val="4F81BD"/>
                </a:solidFill>
                <a:effectLst/>
                <a:uLnTx/>
                <a:uFillTx/>
                <a:latin typeface="TOGETHER SANS"/>
                <a:ea typeface="+mn-ea"/>
                <a:cs typeface="+mn-cs"/>
              </a:rPr>
              <a:t> In  Palms </a:t>
            </a:r>
            <a:r>
              <a:rPr kumimoji="0" lang="pt-BR" sz="1100" b="0" i="0" u="none" strike="noStrike" kern="1200" cap="none" spc="0" normalizeH="0" baseline="0" noProof="0" dirty="0" err="1">
                <a:ln>
                  <a:noFill/>
                </a:ln>
                <a:solidFill>
                  <a:srgbClr val="4F81BD"/>
                </a:solidFill>
                <a:effectLst/>
                <a:uLnTx/>
                <a:uFillTx/>
                <a:latin typeface="TOGETHER SANS"/>
                <a:ea typeface="+mn-ea"/>
                <a:cs typeface="+mn-cs"/>
              </a:rPr>
              <a:t>Tropicallis</a:t>
            </a:r>
            <a:endParaRPr kumimoji="0" lang="pt-BR" sz="1100" b="0" i="0" u="none" strike="noStrike" kern="1200" cap="none" spc="0" normalizeH="0" baseline="0" noProof="0" dirty="0">
              <a:ln>
                <a:noFill/>
              </a:ln>
              <a:solidFill>
                <a:srgbClr val="4F81BD"/>
              </a:solidFill>
              <a:effectLst/>
              <a:uLnTx/>
              <a:uFillTx/>
              <a:latin typeface="TOGETHER SANS"/>
              <a:ea typeface="+mn-ea"/>
              <a:cs typeface="+mn-cs"/>
            </a:endParaRPr>
          </a:p>
          <a:p>
            <a:pPr marL="0" marR="0" lvl="0" indent="0" algn="l" defTabSz="53623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4F81BD"/>
                </a:solidFill>
                <a:effectLst/>
                <a:uLnTx/>
                <a:uFillTx/>
                <a:latin typeface="TOGETHER SANS"/>
                <a:ea typeface="+mn-ea"/>
                <a:cs typeface="+mn-cs"/>
              </a:rPr>
              <a:t>https://www.linkedin.com/company/macei%C3%B3-mar-hotel/about/</a:t>
            </a:r>
          </a:p>
        </p:txBody>
      </p:sp>
      <p:pic>
        <p:nvPicPr>
          <p:cNvPr id="15" name="Imagem 14">
            <a:extLst>
              <a:ext uri="{FF2B5EF4-FFF2-40B4-BE49-F238E27FC236}">
                <a16:creationId xmlns:a16="http://schemas.microsoft.com/office/drawing/2014/main" id="{C7EF44D1-81B5-8A97-56A6-DC45ABD17D54}"/>
              </a:ext>
            </a:extLst>
          </p:cNvPr>
          <p:cNvPicPr>
            <a:picLocks noChangeAspect="1"/>
          </p:cNvPicPr>
          <p:nvPr/>
        </p:nvPicPr>
        <p:blipFill rotWithShape="1">
          <a:blip r:embed="rId5"/>
          <a:srcRect l="24444" t="20356" r="16667" b="10475"/>
          <a:stretch/>
        </p:blipFill>
        <p:spPr>
          <a:xfrm>
            <a:off x="1062493" y="6250386"/>
            <a:ext cx="4572000" cy="2783855"/>
          </a:xfrm>
          <a:prstGeom prst="rect">
            <a:avLst/>
          </a:prstGeom>
          <a:ln>
            <a:solidFill>
              <a:srgbClr val="92D050"/>
            </a:solidFill>
          </a:ln>
        </p:spPr>
      </p:pic>
      <p:sp>
        <p:nvSpPr>
          <p:cNvPr id="17" name="CaixaDeTexto 16">
            <a:extLst>
              <a:ext uri="{FF2B5EF4-FFF2-40B4-BE49-F238E27FC236}">
                <a16:creationId xmlns:a16="http://schemas.microsoft.com/office/drawing/2014/main" id="{E5F655B0-0AB2-DD74-6288-5476C772D00D}"/>
              </a:ext>
            </a:extLst>
          </p:cNvPr>
          <p:cNvSpPr txBox="1"/>
          <p:nvPr/>
        </p:nvSpPr>
        <p:spPr>
          <a:xfrm>
            <a:off x="915901" y="9017914"/>
            <a:ext cx="4718592" cy="430887"/>
          </a:xfrm>
          <a:prstGeom prst="rect">
            <a:avLst/>
          </a:prstGeom>
          <a:noFill/>
        </p:spPr>
        <p:txBody>
          <a:bodyPr wrap="square">
            <a:spAutoFit/>
          </a:bodyPr>
          <a:lstStyle/>
          <a:p>
            <a:pPr marL="0" marR="0" lvl="0" indent="0" algn="l" defTabSz="53623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4F81BD"/>
                </a:solidFill>
                <a:effectLst/>
                <a:uLnTx/>
                <a:uFillTx/>
                <a:latin typeface="TOGETHER SANS"/>
                <a:ea typeface="+mn-ea"/>
                <a:cs typeface="+mn-cs"/>
              </a:rPr>
              <a:t>Canal do </a:t>
            </a:r>
            <a:r>
              <a:rPr kumimoji="0" lang="pt-BR" sz="1100" b="0" i="0" u="none" strike="noStrike" kern="1200" cap="none" spc="0" normalizeH="0" baseline="0" noProof="0" dirty="0" err="1">
                <a:ln>
                  <a:noFill/>
                </a:ln>
                <a:solidFill>
                  <a:srgbClr val="4F81BD"/>
                </a:solidFill>
                <a:effectLst/>
                <a:uLnTx/>
                <a:uFillTx/>
                <a:latin typeface="TOGETHER SANS"/>
                <a:ea typeface="+mn-ea"/>
                <a:cs typeface="+mn-cs"/>
              </a:rPr>
              <a:t>You</a:t>
            </a:r>
            <a:r>
              <a:rPr kumimoji="0" lang="pt-BR" sz="1100" b="0" i="0" u="none" strike="noStrike" kern="1200" cap="none" spc="0" normalizeH="0" baseline="0" noProof="0" dirty="0">
                <a:ln>
                  <a:noFill/>
                </a:ln>
                <a:solidFill>
                  <a:srgbClr val="4F81BD"/>
                </a:solidFill>
                <a:effectLst/>
                <a:uLnTx/>
                <a:uFillTx/>
                <a:latin typeface="TOGETHER SANS"/>
                <a:ea typeface="+mn-ea"/>
                <a:cs typeface="+mn-cs"/>
              </a:rPr>
              <a:t> Tube da Rede MME Hotéis </a:t>
            </a:r>
          </a:p>
          <a:p>
            <a:pPr marL="0" marR="0" lvl="0" indent="0" algn="l" defTabSz="536237"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4F81BD"/>
                </a:solidFill>
                <a:effectLst/>
                <a:uLnTx/>
                <a:uFillTx/>
                <a:latin typeface="TOGETHER SANS"/>
                <a:ea typeface="+mn-ea"/>
                <a:cs typeface="+mn-cs"/>
              </a:rPr>
              <a:t>Fonte: https://www.youtube.com/channel/UCKRXn5SjYUVvYFWj0kS-P_g</a:t>
            </a:r>
          </a:p>
        </p:txBody>
      </p:sp>
      <p:sp>
        <p:nvSpPr>
          <p:cNvPr id="5" name="Espaço Reservado para Número de Slide 4">
            <a:extLst>
              <a:ext uri="{FF2B5EF4-FFF2-40B4-BE49-F238E27FC236}">
                <a16:creationId xmlns:a16="http://schemas.microsoft.com/office/drawing/2014/main" id="{4A5CBF12-7077-F643-D3D5-891AD833228B}"/>
              </a:ext>
            </a:extLst>
          </p:cNvPr>
          <p:cNvSpPr>
            <a:spLocks noGrp="1"/>
          </p:cNvSpPr>
          <p:nvPr>
            <p:ph type="sldNum" sz="quarter" idx="12"/>
          </p:nvPr>
        </p:nvSpPr>
        <p:spPr/>
        <p:txBody>
          <a:bodyPr/>
          <a:lstStyle/>
          <a:p>
            <a:fld id="{B6F15528-21DE-4FAA-801E-634DDDAF4B2B}" type="slidenum">
              <a:rPr lang="en-US" smtClean="0"/>
              <a:pPr/>
              <a:t>34</a:t>
            </a:fld>
            <a:endParaRPr lang="en-US"/>
          </a:p>
        </p:txBody>
      </p:sp>
      <p:sp>
        <p:nvSpPr>
          <p:cNvPr id="9" name="Retângulo 8">
            <a:extLst>
              <a:ext uri="{FF2B5EF4-FFF2-40B4-BE49-F238E27FC236}">
                <a16:creationId xmlns:a16="http://schemas.microsoft.com/office/drawing/2014/main" id="{F958D87A-D863-CB98-A678-58C61EFD69D0}"/>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31</a:t>
            </a:r>
          </a:p>
        </p:txBody>
      </p:sp>
    </p:spTree>
    <p:extLst>
      <p:ext uri="{BB962C8B-B14F-4D97-AF65-F5344CB8AC3E}">
        <p14:creationId xmlns:p14="http://schemas.microsoft.com/office/powerpoint/2010/main" val="3786256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81000"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E3827F61-B0AF-9B49-7D91-F003F986D1D3}"/>
              </a:ext>
            </a:extLst>
          </p:cNvPr>
          <p:cNvSpPr txBox="1"/>
          <p:nvPr/>
        </p:nvSpPr>
        <p:spPr>
          <a:xfrm>
            <a:off x="228600" y="2578347"/>
            <a:ext cx="5864573" cy="2835648"/>
          </a:xfrm>
          <a:prstGeom prst="rect">
            <a:avLst/>
          </a:prstGeom>
          <a:noFill/>
        </p:spPr>
        <p:txBody>
          <a:bodyPr wrap="square">
            <a:spAutoFit/>
          </a:bodyPr>
          <a:lstStyle/>
          <a:p>
            <a:pPr marL="457200" algn="just">
              <a:lnSpc>
                <a:spcPct val="150000"/>
              </a:lnSpc>
            </a:pPr>
            <a:r>
              <a:rPr lang="pt-BR" sz="1200" kern="100" dirty="0">
                <a:solidFill>
                  <a:schemeClr val="accent1"/>
                </a:solidFill>
                <a:effectLst/>
                <a:latin typeface="Together sans"/>
                <a:ea typeface="Aptos" panose="020B0004020202020204" pitchFamily="34" charset="0"/>
                <a:cs typeface="Times New Roman" panose="02020603050405020304" pitchFamily="18" charset="0"/>
              </a:rPr>
              <a:t>Além da captação proativa, os estabelecimentos de hotelaria e centros de convenções também devem ser parceiros nas iniciativas do Convention Bureau ou de terceiros na captação de eventos. Muito frequentemente, processos de candidatura complexos requerem itens muito específicos que se não atendidos, podem inviabilizar a vinda do evento para o destino. Como exemplo pode ser mencionada a exigência de carta de bloqueio de apartamentos/  ou salas na forma exata daquela estipulada no edital. Cabe aos empreendimentos envolvidos no processo, entender a relevância e obrigatoriedade de cada detalhe solicitado, sob pena de perder-se a captação.</a:t>
            </a:r>
          </a:p>
          <a:p>
            <a:pPr marL="457200" algn="just">
              <a:lnSpc>
                <a:spcPct val="150000"/>
              </a:lnSpc>
            </a:pP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CaixaDeTexto 12">
            <a:extLst>
              <a:ext uri="{FF2B5EF4-FFF2-40B4-BE49-F238E27FC236}">
                <a16:creationId xmlns:a16="http://schemas.microsoft.com/office/drawing/2014/main" id="{BEDCD808-C7A2-5416-8E20-9AA4A23A2BEC}"/>
              </a:ext>
            </a:extLst>
          </p:cNvPr>
          <p:cNvSpPr txBox="1"/>
          <p:nvPr/>
        </p:nvSpPr>
        <p:spPr>
          <a:xfrm>
            <a:off x="228600" y="6402992"/>
            <a:ext cx="5943599" cy="2004203"/>
          </a:xfrm>
          <a:prstGeom prst="rect">
            <a:avLst/>
          </a:prstGeom>
          <a:noFill/>
        </p:spPr>
        <p:txBody>
          <a:bodyPr wrap="square">
            <a:spAutoFit/>
          </a:bodyPr>
          <a:lstStyle/>
          <a:p>
            <a:pPr marL="449580" algn="just">
              <a:lnSpc>
                <a:spcPct val="150000"/>
              </a:lnSpc>
            </a:pPr>
            <a:r>
              <a:rPr lang="pt-BR" sz="1200" kern="100" dirty="0">
                <a:solidFill>
                  <a:srgbClr val="215E99"/>
                </a:solidFill>
                <a:effectLst/>
                <a:latin typeface="Together sans"/>
                <a:ea typeface="Aptos" panose="020B0004020202020204" pitchFamily="34" charset="0"/>
                <a:cs typeface="Times New Roman" panose="02020603050405020304" pitchFamily="18" charset="0"/>
              </a:rPr>
              <a:t>Manter o calendário de datas comemorativas, festivais, shows, espetáculos culturais, exposições, eventos esportivos atualizado, criando pacotes e promoções, estimulando a vinda dos visitantes ou aumento da permanência daqueles com reservas feitas para períodos próximos aos acontecimentos.</a:t>
            </a:r>
          </a:p>
          <a:p>
            <a:pPr marL="449580" algn="just">
              <a:lnSpc>
                <a:spcPct val="150000"/>
              </a:lnSpc>
            </a:pPr>
            <a:r>
              <a:rPr lang="pt-BR" sz="1200" kern="100" dirty="0">
                <a:solidFill>
                  <a:srgbClr val="215E99"/>
                </a:solidFill>
                <a:latin typeface="Together sans"/>
                <a:ea typeface="Aptos" panose="020B0004020202020204" pitchFamily="34" charset="0"/>
                <a:cs typeface="Times New Roman" panose="02020603050405020304" pitchFamily="18" charset="0"/>
              </a:rPr>
              <a:t>Um calendário permanente interessante é um grande patrimônio de uma localidade e deve ser utilizado como recurso de atração, inclusive para os visitantes que vem a trabalho.</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CaixaDeTexto 14">
            <a:extLst>
              <a:ext uri="{FF2B5EF4-FFF2-40B4-BE49-F238E27FC236}">
                <a16:creationId xmlns:a16="http://schemas.microsoft.com/office/drawing/2014/main" id="{24C55D03-0C58-7D1D-1967-76C714DBB790}"/>
              </a:ext>
            </a:extLst>
          </p:cNvPr>
          <p:cNvSpPr txBox="1"/>
          <p:nvPr/>
        </p:nvSpPr>
        <p:spPr>
          <a:xfrm>
            <a:off x="835113" y="5686813"/>
            <a:ext cx="5060861" cy="342210"/>
          </a:xfrm>
          <a:prstGeom prst="rect">
            <a:avLst/>
          </a:prstGeom>
          <a:noFill/>
        </p:spPr>
        <p:txBody>
          <a:bodyPr wrap="square">
            <a:spAutoFit/>
          </a:bodyPr>
          <a:lstStyle/>
          <a:p>
            <a:pPr lvl="0" algn="ctr">
              <a:lnSpc>
                <a:spcPct val="150000"/>
              </a:lnSpc>
            </a:pPr>
            <a:r>
              <a:rPr lang="pt-BR" sz="1200" b="1" kern="100" dirty="0">
                <a:solidFill>
                  <a:srgbClr val="215E99"/>
                </a:solidFill>
                <a:effectLst/>
                <a:latin typeface="Together sans"/>
                <a:ea typeface="Aptos" panose="020B0004020202020204" pitchFamily="34" charset="0"/>
                <a:cs typeface="Times New Roman" panose="02020603050405020304" pitchFamily="18" charset="0"/>
              </a:rPr>
              <a:t>PROMOVER O CALENDÁRIO DE EVENTOS DO DESTINO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CaixaDeTexto 16">
            <a:extLst>
              <a:ext uri="{FF2B5EF4-FFF2-40B4-BE49-F238E27FC236}">
                <a16:creationId xmlns:a16="http://schemas.microsoft.com/office/drawing/2014/main" id="{9485662C-F4B7-37C8-5BE9-3BF2D9FEF113}"/>
              </a:ext>
            </a:extLst>
          </p:cNvPr>
          <p:cNvSpPr txBox="1"/>
          <p:nvPr/>
        </p:nvSpPr>
        <p:spPr>
          <a:xfrm>
            <a:off x="835113" y="1715637"/>
            <a:ext cx="5365661" cy="619208"/>
          </a:xfrm>
          <a:prstGeom prst="rect">
            <a:avLst/>
          </a:prstGeom>
          <a:noFill/>
        </p:spPr>
        <p:txBody>
          <a:bodyPr wrap="square">
            <a:spAutoFit/>
          </a:bodyPr>
          <a:lstStyle/>
          <a:p>
            <a:pPr lvl="0" algn="ctr">
              <a:lnSpc>
                <a:spcPct val="150000"/>
              </a:lnSpc>
            </a:pPr>
            <a:r>
              <a:rPr lang="pt-BR" sz="1200" b="1" kern="100" dirty="0">
                <a:solidFill>
                  <a:schemeClr val="accent1"/>
                </a:solidFill>
                <a:effectLst/>
                <a:latin typeface="Together sans"/>
                <a:ea typeface="Aptos" panose="020B0004020202020204" pitchFamily="34" charset="0"/>
                <a:cs typeface="Times New Roman" panose="02020603050405020304" pitchFamily="18" charset="0"/>
              </a:rPr>
              <a:t>APOIAR A CAPTAÇÃO DE EVENTOS QUANDO DEMANDADA PELAS ENTIDADES ENCARREGADAS DO MARKETING DE DESTINOS </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Retângulo 17">
            <a:extLst>
              <a:ext uri="{FF2B5EF4-FFF2-40B4-BE49-F238E27FC236}">
                <a16:creationId xmlns:a16="http://schemas.microsoft.com/office/drawing/2014/main" id="{90C6DF2A-0077-5D51-2C5E-AC098052056D}"/>
              </a:ext>
            </a:extLst>
          </p:cNvPr>
          <p:cNvSpPr/>
          <p:nvPr/>
        </p:nvSpPr>
        <p:spPr>
          <a:xfrm>
            <a:off x="682838" y="1699690"/>
            <a:ext cx="5410335" cy="600436"/>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4A37D421-8642-6050-4190-51AB60E2CE13}"/>
              </a:ext>
            </a:extLst>
          </p:cNvPr>
          <p:cNvSpPr/>
          <p:nvPr/>
        </p:nvSpPr>
        <p:spPr>
          <a:xfrm>
            <a:off x="806537" y="5531916"/>
            <a:ext cx="5286636" cy="600436"/>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Espaço Reservado para Número de Slide 4">
            <a:extLst>
              <a:ext uri="{FF2B5EF4-FFF2-40B4-BE49-F238E27FC236}">
                <a16:creationId xmlns:a16="http://schemas.microsoft.com/office/drawing/2014/main" id="{13E9CADD-F974-AD25-CEF2-851954C8331E}"/>
              </a:ext>
            </a:extLst>
          </p:cNvPr>
          <p:cNvSpPr>
            <a:spLocks noGrp="1"/>
          </p:cNvSpPr>
          <p:nvPr>
            <p:ph type="sldNum" sz="quarter" idx="12"/>
          </p:nvPr>
        </p:nvSpPr>
        <p:spPr/>
        <p:txBody>
          <a:bodyPr/>
          <a:lstStyle/>
          <a:p>
            <a:fld id="{B6F15528-21DE-4FAA-801E-634DDDAF4B2B}" type="slidenum">
              <a:rPr lang="en-US" smtClean="0"/>
              <a:pPr/>
              <a:t>35</a:t>
            </a:fld>
            <a:endParaRPr lang="en-US"/>
          </a:p>
        </p:txBody>
      </p:sp>
      <p:sp>
        <p:nvSpPr>
          <p:cNvPr id="8" name="Retângulo 7">
            <a:extLst>
              <a:ext uri="{FF2B5EF4-FFF2-40B4-BE49-F238E27FC236}">
                <a16:creationId xmlns:a16="http://schemas.microsoft.com/office/drawing/2014/main" id="{BB863B87-0436-A8C2-13D5-50BF879250E6}"/>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32</a:t>
            </a:r>
          </a:p>
        </p:txBody>
      </p:sp>
    </p:spTree>
    <p:extLst>
      <p:ext uri="{BB962C8B-B14F-4D97-AF65-F5344CB8AC3E}">
        <p14:creationId xmlns:p14="http://schemas.microsoft.com/office/powerpoint/2010/main" val="3221827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pic>
        <p:nvPicPr>
          <p:cNvPr id="8" name="Imagem 7">
            <a:extLst>
              <a:ext uri="{FF2B5EF4-FFF2-40B4-BE49-F238E27FC236}">
                <a16:creationId xmlns:a16="http://schemas.microsoft.com/office/drawing/2014/main" id="{4539DA28-ED34-A02E-32EF-936ECC52454B}"/>
              </a:ext>
            </a:extLst>
          </p:cNvPr>
          <p:cNvPicPr>
            <a:picLocks noChangeAspect="1"/>
          </p:cNvPicPr>
          <p:nvPr/>
        </p:nvPicPr>
        <p:blipFill rotWithShape="1">
          <a:blip r:embed="rId3"/>
          <a:srcRect l="2513"/>
          <a:stretch/>
        </p:blipFill>
        <p:spPr>
          <a:xfrm>
            <a:off x="860681" y="1939609"/>
            <a:ext cx="5165981" cy="2688674"/>
          </a:xfrm>
          <a:prstGeom prst="rect">
            <a:avLst/>
          </a:prstGeom>
        </p:spPr>
      </p:pic>
      <p:sp>
        <p:nvSpPr>
          <p:cNvPr id="13" name="CaixaDeTexto 12">
            <a:extLst>
              <a:ext uri="{FF2B5EF4-FFF2-40B4-BE49-F238E27FC236}">
                <a16:creationId xmlns:a16="http://schemas.microsoft.com/office/drawing/2014/main" id="{6AA84E2B-501A-6202-1D01-057D5DF572C9}"/>
              </a:ext>
            </a:extLst>
          </p:cNvPr>
          <p:cNvSpPr txBox="1"/>
          <p:nvPr/>
        </p:nvSpPr>
        <p:spPr>
          <a:xfrm>
            <a:off x="940384" y="4649745"/>
            <a:ext cx="4816219" cy="430887"/>
          </a:xfrm>
          <a:prstGeom prst="rect">
            <a:avLst/>
          </a:prstGeom>
          <a:noFill/>
        </p:spPr>
        <p:txBody>
          <a:bodyPr wrap="square">
            <a:spAutoFit/>
          </a:bodyPr>
          <a:lstStyle/>
          <a:p>
            <a:pPr algn="just"/>
            <a:r>
              <a:rPr lang="pt-BR" sz="1100" kern="100" dirty="0">
                <a:solidFill>
                  <a:srgbClr val="215E99"/>
                </a:solidFill>
                <a:effectLst/>
                <a:latin typeface="Together sans"/>
                <a:ea typeface="Aptos" panose="020B0004020202020204" pitchFamily="34" charset="0"/>
                <a:cs typeface="Times New Roman" panose="02020603050405020304" pitchFamily="18" charset="0"/>
              </a:rPr>
              <a:t>Opções de entretenimento e eventos (competições e shows)</a:t>
            </a:r>
            <a:endParaRPr lang="pt-BR" sz="11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pt-BR" sz="1100" kern="100" dirty="0">
                <a:solidFill>
                  <a:srgbClr val="215E99"/>
                </a:solidFill>
                <a:effectLst/>
                <a:latin typeface="Together sans"/>
                <a:ea typeface="Aptos" panose="020B0004020202020204" pitchFamily="34" charset="0"/>
                <a:cs typeface="Times New Roman" panose="02020603050405020304" pitchFamily="18" charset="0"/>
              </a:rPr>
              <a:t>Fonte: Allaccor.com/</a:t>
            </a:r>
            <a:r>
              <a:rPr lang="pt-BR" sz="1100" kern="100" dirty="0" err="1">
                <a:solidFill>
                  <a:srgbClr val="215E99"/>
                </a:solidFill>
                <a:effectLst/>
                <a:latin typeface="Together sans"/>
                <a:ea typeface="Aptos" panose="020B0004020202020204" pitchFamily="34" charset="0"/>
                <a:cs typeface="Times New Roman" panose="02020603050405020304" pitchFamily="18" charset="0"/>
              </a:rPr>
              <a:t>activities-and-events</a:t>
            </a:r>
            <a:endParaRPr lang="pt-BR"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CaixaDeTexto 14">
            <a:extLst>
              <a:ext uri="{FF2B5EF4-FFF2-40B4-BE49-F238E27FC236}">
                <a16:creationId xmlns:a16="http://schemas.microsoft.com/office/drawing/2014/main" id="{0E60136B-98C7-0FEB-EA03-4CF7431C30AC}"/>
              </a:ext>
            </a:extLst>
          </p:cNvPr>
          <p:cNvSpPr txBox="1"/>
          <p:nvPr/>
        </p:nvSpPr>
        <p:spPr>
          <a:xfrm>
            <a:off x="804099" y="6337704"/>
            <a:ext cx="5340862" cy="2558201"/>
          </a:xfrm>
          <a:prstGeom prst="rect">
            <a:avLst/>
          </a:prstGeom>
          <a:noFill/>
        </p:spPr>
        <p:txBody>
          <a:bodyPr wrap="square">
            <a:spAutoFit/>
          </a:bodyPr>
          <a:lstStyle/>
          <a:p>
            <a:pPr algn="just">
              <a:lnSpc>
                <a:spcPct val="150000"/>
              </a:lnSpc>
              <a:spcAft>
                <a:spcPts val="800"/>
              </a:spcAft>
            </a:pPr>
            <a:r>
              <a:rPr lang="pt-BR" sz="1200" kern="100" dirty="0">
                <a:solidFill>
                  <a:srgbClr val="215E99"/>
                </a:solidFill>
                <a:effectLst/>
                <a:latin typeface="Together sans"/>
                <a:ea typeface="Aptos" panose="020B0004020202020204" pitchFamily="34" charset="0"/>
                <a:cs typeface="Times New Roman" panose="02020603050405020304" pitchFamily="18" charset="0"/>
              </a:rPr>
              <a:t>Quanto mais atrativo  o cliente perceber  o destino, maior a possibilidade de visitas frequentes</a:t>
            </a:r>
            <a:r>
              <a:rPr lang="pt-BR" sz="1200" kern="100" dirty="0">
                <a:solidFill>
                  <a:srgbClr val="215E99"/>
                </a:solidFill>
                <a:latin typeface="Together sans"/>
                <a:ea typeface="Aptos" panose="020B0004020202020204" pitchFamily="34" charset="0"/>
                <a:cs typeface="Times New Roman" panose="02020603050405020304" pitchFamily="18" charset="0"/>
              </a:rPr>
              <a:t> - </a:t>
            </a:r>
            <a:r>
              <a:rPr lang="pt-BR" sz="1200" kern="100" dirty="0">
                <a:solidFill>
                  <a:srgbClr val="215E99"/>
                </a:solidFill>
                <a:effectLst/>
                <a:latin typeface="Together sans"/>
                <a:ea typeface="Aptos" panose="020B0004020202020204" pitchFamily="34" charset="0"/>
                <a:cs typeface="Times New Roman" panose="02020603050405020304" pitchFamily="18" charset="0"/>
              </a:rPr>
              <a:t>em especial os clientes regionais -  e de reputação favorável. Mostrar várias opções de lazer, como complemento das atividades de negócios ou eventos tem sido uma estratégia amplamente explorada pelos destinos e redes para melhoria da experiência do visitante e da imagem da localidade. A tendência mundial conhecida como </a:t>
            </a:r>
            <a:r>
              <a:rPr lang="pt-BR" sz="1200" i="1" kern="100" dirty="0" err="1">
                <a:solidFill>
                  <a:srgbClr val="215E99"/>
                </a:solidFill>
                <a:effectLst/>
                <a:latin typeface="Together sans"/>
                <a:ea typeface="Aptos" panose="020B0004020202020204" pitchFamily="34" charset="0"/>
                <a:cs typeface="Times New Roman" panose="02020603050405020304" pitchFamily="18" charset="0"/>
              </a:rPr>
              <a:t>Bleisure</a:t>
            </a:r>
            <a:r>
              <a:rPr lang="pt-BR" sz="1200" kern="100" dirty="0">
                <a:solidFill>
                  <a:srgbClr val="215E99"/>
                </a:solidFill>
                <a:effectLst/>
                <a:latin typeface="Together sans"/>
                <a:ea typeface="Aptos" panose="020B0004020202020204" pitchFamily="34" charset="0"/>
                <a:cs typeface="Times New Roman" panose="02020603050405020304" pitchFamily="18" charset="0"/>
              </a:rPr>
              <a:t>, que alia</a:t>
            </a:r>
            <a:r>
              <a:rPr lang="pt-BR" sz="1200" i="1" kern="100" dirty="0">
                <a:solidFill>
                  <a:srgbClr val="215E99"/>
                </a:solidFill>
                <a:effectLst/>
                <a:latin typeface="Together sans"/>
                <a:ea typeface="Aptos" panose="020B0004020202020204" pitchFamily="34" charset="0"/>
                <a:cs typeface="Times New Roman" panose="02020603050405020304" pitchFamily="18" charset="0"/>
              </a:rPr>
              <a:t> </a:t>
            </a:r>
            <a:r>
              <a:rPr lang="pt-BR" sz="1200" i="1" kern="100" dirty="0" err="1">
                <a:solidFill>
                  <a:srgbClr val="215E99"/>
                </a:solidFill>
                <a:effectLst/>
                <a:latin typeface="Together sans"/>
                <a:ea typeface="Aptos" panose="020B0004020202020204" pitchFamily="34" charset="0"/>
                <a:cs typeface="Times New Roman" panose="02020603050405020304" pitchFamily="18" charset="0"/>
              </a:rPr>
              <a:t>Bussiness</a:t>
            </a:r>
            <a:r>
              <a:rPr lang="pt-BR" sz="1200" kern="100" dirty="0">
                <a:solidFill>
                  <a:srgbClr val="215E99"/>
                </a:solidFill>
                <a:effectLst/>
                <a:latin typeface="Together sans"/>
                <a:ea typeface="Aptos" panose="020B0004020202020204" pitchFamily="34" charset="0"/>
                <a:cs typeface="Times New Roman" panose="02020603050405020304" pitchFamily="18" charset="0"/>
              </a:rPr>
              <a:t> (negócios) com </a:t>
            </a:r>
            <a:r>
              <a:rPr lang="pt-BR" sz="1200" i="1" kern="100" dirty="0" err="1">
                <a:solidFill>
                  <a:srgbClr val="215E99"/>
                </a:solidFill>
                <a:effectLst/>
                <a:latin typeface="Together sans"/>
                <a:ea typeface="Aptos" panose="020B0004020202020204" pitchFamily="34" charset="0"/>
                <a:cs typeface="Times New Roman" panose="02020603050405020304" pitchFamily="18" charset="0"/>
              </a:rPr>
              <a:t>Leisure</a:t>
            </a:r>
            <a:r>
              <a:rPr lang="pt-BR" sz="1200" i="1" kern="100" dirty="0">
                <a:solidFill>
                  <a:srgbClr val="215E99"/>
                </a:solidFill>
                <a:effectLst/>
                <a:latin typeface="Together sans"/>
                <a:ea typeface="Aptos" panose="020B0004020202020204" pitchFamily="34" charset="0"/>
                <a:cs typeface="Times New Roman" panose="02020603050405020304" pitchFamily="18" charset="0"/>
              </a:rPr>
              <a:t> </a:t>
            </a:r>
            <a:r>
              <a:rPr lang="pt-BR" sz="1200" kern="100" dirty="0">
                <a:solidFill>
                  <a:srgbClr val="215E99"/>
                </a:solidFill>
                <a:effectLst/>
                <a:latin typeface="Together sans"/>
                <a:ea typeface="Aptos" panose="020B0004020202020204" pitchFamily="34" charset="0"/>
                <a:cs typeface="Times New Roman" panose="02020603050405020304" pitchFamily="18" charset="0"/>
              </a:rPr>
              <a:t>(lazer), é uma constatação de um comportamento humano, em especial pós pandemia, de aproveitamento da vida. Parceiras com esses atrativos  podem ser viabilizadas também  para incremento de receitas.</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CaixaDeTexto 16">
            <a:extLst>
              <a:ext uri="{FF2B5EF4-FFF2-40B4-BE49-F238E27FC236}">
                <a16:creationId xmlns:a16="http://schemas.microsoft.com/office/drawing/2014/main" id="{8423D3FA-847A-F74A-848A-614B142205E7}"/>
              </a:ext>
            </a:extLst>
          </p:cNvPr>
          <p:cNvSpPr txBox="1"/>
          <p:nvPr/>
        </p:nvSpPr>
        <p:spPr>
          <a:xfrm>
            <a:off x="869058" y="5510842"/>
            <a:ext cx="5210944" cy="619208"/>
          </a:xfrm>
          <a:prstGeom prst="rect">
            <a:avLst/>
          </a:prstGeom>
          <a:noFill/>
          <a:ln w="38100">
            <a:solidFill>
              <a:srgbClr val="92D050"/>
            </a:solidFill>
          </a:ln>
        </p:spPr>
        <p:txBody>
          <a:bodyPr wrap="square">
            <a:spAutoFit/>
          </a:bodyPr>
          <a:lstStyle/>
          <a:p>
            <a:pPr marL="0" marR="0" lvl="0" indent="0" algn="ctr" defTabSz="536237" rtl="0" eaLnBrk="1" fontAlgn="auto" latinLnBrk="0" hangingPunct="1">
              <a:lnSpc>
                <a:spcPct val="150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215E99"/>
                </a:solidFill>
                <a:effectLst/>
                <a:uLnTx/>
                <a:uFillTx/>
                <a:latin typeface="Together sans"/>
                <a:ea typeface="Aptos" panose="020B0004020202020204" pitchFamily="34" charset="0"/>
                <a:cs typeface="Times New Roman" panose="02020603050405020304" pitchFamily="18" charset="0"/>
              </a:rPr>
              <a:t>SUGERIR PASSEIOS, VISITAÇÃO A ATRATIVOS NO ENTORNO NO CONTRA TURNO DE EVENTOS E NEGÓCIOS.</a:t>
            </a:r>
            <a:endParaRPr kumimoji="0" lang="pt-BR"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5" name="Espaço Reservado para Número de Slide 4">
            <a:extLst>
              <a:ext uri="{FF2B5EF4-FFF2-40B4-BE49-F238E27FC236}">
                <a16:creationId xmlns:a16="http://schemas.microsoft.com/office/drawing/2014/main" id="{B8D784C5-8D3D-EC3A-4A9B-971E5D6CAB1F}"/>
              </a:ext>
            </a:extLst>
          </p:cNvPr>
          <p:cNvSpPr>
            <a:spLocks noGrp="1"/>
          </p:cNvSpPr>
          <p:nvPr>
            <p:ph type="sldNum" sz="quarter" idx="12"/>
          </p:nvPr>
        </p:nvSpPr>
        <p:spPr/>
        <p:txBody>
          <a:bodyPr/>
          <a:lstStyle/>
          <a:p>
            <a:fld id="{B6F15528-21DE-4FAA-801E-634DDDAF4B2B}" type="slidenum">
              <a:rPr lang="en-US" smtClean="0"/>
              <a:pPr/>
              <a:t>36</a:t>
            </a:fld>
            <a:endParaRPr lang="en-US"/>
          </a:p>
        </p:txBody>
      </p:sp>
      <p:sp>
        <p:nvSpPr>
          <p:cNvPr id="7" name="Retângulo 6">
            <a:extLst>
              <a:ext uri="{FF2B5EF4-FFF2-40B4-BE49-F238E27FC236}">
                <a16:creationId xmlns:a16="http://schemas.microsoft.com/office/drawing/2014/main" id="{AFB64596-0A1F-C4D3-9EEC-276F4DF9789C}"/>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dirty="0">
                <a:ln w="0"/>
                <a:solidFill>
                  <a:schemeClr val="bg1"/>
                </a:solidFill>
                <a:effectLst>
                  <a:reflection blurRad="6350" stA="53000" endA="300" endPos="35500" dir="5400000" sy="-90000" algn="bl" rotWithShape="0"/>
                </a:effectLst>
              </a:rPr>
              <a:t>3</a:t>
            </a:r>
            <a:r>
              <a:rPr lang="pt-BR" sz="1200" b="1" cap="none" spc="0" dirty="0">
                <a:ln w="0"/>
                <a:solidFill>
                  <a:schemeClr val="bg1"/>
                </a:solidFill>
                <a:effectLst>
                  <a:reflection blurRad="6350" stA="53000" endA="300" endPos="35500" dir="5400000" sy="-90000" algn="bl" rotWithShape="0"/>
                </a:effectLst>
              </a:rPr>
              <a:t>3</a:t>
            </a:r>
          </a:p>
        </p:txBody>
      </p:sp>
    </p:spTree>
    <p:extLst>
      <p:ext uri="{BB962C8B-B14F-4D97-AF65-F5344CB8AC3E}">
        <p14:creationId xmlns:p14="http://schemas.microsoft.com/office/powerpoint/2010/main" val="62790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28433FBD-2745-C057-9898-3249891111F2}"/>
              </a:ext>
            </a:extLst>
          </p:cNvPr>
          <p:cNvSpPr txBox="1"/>
          <p:nvPr/>
        </p:nvSpPr>
        <p:spPr>
          <a:xfrm>
            <a:off x="722128" y="2332456"/>
            <a:ext cx="5410200" cy="5049716"/>
          </a:xfrm>
          <a:prstGeom prst="rect">
            <a:avLst/>
          </a:prstGeom>
          <a:noFill/>
        </p:spPr>
        <p:txBody>
          <a:bodyPr wrap="square">
            <a:spAutoFit/>
          </a:bodyPr>
          <a:lstStyle/>
          <a:p>
            <a:pPr algn="just">
              <a:lnSpc>
                <a:spcPct val="150000"/>
              </a:lnSpc>
            </a:pPr>
            <a:r>
              <a:rPr lang="pt-BR" sz="1200" kern="100" dirty="0">
                <a:solidFill>
                  <a:schemeClr val="accent1"/>
                </a:solidFill>
                <a:effectLst/>
                <a:latin typeface="TOGETHER SANS"/>
                <a:ea typeface="Aptos" panose="020B0004020202020204" pitchFamily="34" charset="0"/>
                <a:cs typeface="Times New Roman" panose="02020603050405020304" pitchFamily="18" charset="0"/>
              </a:rPr>
              <a:t>Idealmente, após ter identificado um destino como potencial para acolher um evento ou viagem (descoberta) e tendo  obtido  informações preliminares que reforçam, por meio de  informações e evidências de que efetivamente há qualidade de produtos e serviços com condições de receber o evento, o cliente passa para outra etapa do processo, quando estabelece o contato. </a:t>
            </a:r>
          </a:p>
          <a:p>
            <a:pPr algn="just">
              <a:lnSpc>
                <a:spcPct val="150000"/>
              </a:lnSpc>
            </a:pPr>
            <a:r>
              <a:rPr lang="pt-BR" sz="1200" kern="100" dirty="0">
                <a:solidFill>
                  <a:schemeClr val="accent1"/>
                </a:solidFill>
                <a:effectLst/>
                <a:latin typeface="TOGETHER SANS"/>
                <a:ea typeface="Aptos" panose="020B0004020202020204" pitchFamily="34" charset="0"/>
                <a:cs typeface="Times New Roman" panose="02020603050405020304" pitchFamily="18" charset="0"/>
              </a:rPr>
              <a:t>Na fase da comparação estabelece-se a maior interação e será o momento do convencimento para a compra. No caso de eventos, inicia-se a busca pela proposta, pelas condições de contratação, política de benefícios para fins de confrontamento com aquelas oferecidas pelos concorrentes, sejam eles outros estabelecimentos do mesmo destino, sejam outros destinos ou até mesmo em relação às suas possibilidades e expectativas para o fechamento do negócio.</a:t>
            </a:r>
          </a:p>
          <a:p>
            <a:pPr marL="0" marR="0" lvl="0" indent="0" algn="just" defTabSz="536237" rtl="0" eaLnBrk="1" fontAlgn="auto" latinLnBrk="0" hangingPunct="1">
              <a:lnSpc>
                <a:spcPct val="150000"/>
              </a:lnSpc>
              <a:spcBef>
                <a:spcPts val="0"/>
              </a:spcBef>
              <a:spcAft>
                <a:spcPts val="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Importante destacar que poderá acontecer desse cliente não ter conseguido atender suas necessidades e precisar estabelecer contato na fase anterior. Isso ocorrerá provavelmente, em casos em que o destino ou o estabelecimento já estão definidos ou foram altamente recomendados. Não sendo esse o caso, é bem provável que tenha desistido e não chegue nessa etapa.</a:t>
            </a:r>
            <a:endParaRPr lang="pt-BR" sz="1200" kern="100" dirty="0">
              <a:solidFill>
                <a:schemeClr val="accent1"/>
              </a:solidFill>
              <a:effectLst/>
              <a:latin typeface="TOGETHER SANS"/>
              <a:ea typeface="Aptos" panose="020B0004020202020204" pitchFamily="34" charset="0"/>
              <a:cs typeface="Times New Roman" panose="02020603050405020304" pitchFamily="18" charset="0"/>
            </a:endParaRPr>
          </a:p>
          <a:p>
            <a:pPr algn="just">
              <a:lnSpc>
                <a:spcPct val="150000"/>
              </a:lnSpc>
            </a:pPr>
            <a:r>
              <a:rPr lang="pt-BR" sz="1200" kern="100" dirty="0">
                <a:solidFill>
                  <a:schemeClr val="accent1"/>
                </a:solidFill>
                <a:effectLst/>
                <a:latin typeface="TOGETHER SANS"/>
                <a:ea typeface="Aptos" panose="020B0004020202020204" pitchFamily="34" charset="0"/>
                <a:cs typeface="Times New Roman" panose="02020603050405020304" pitchFamily="18" charset="0"/>
              </a:rPr>
              <a:t>Algumas práticas que podem auxiliar na etapa da </a:t>
            </a:r>
            <a:r>
              <a:rPr lang="pt-BR" sz="1200" kern="100" dirty="0">
                <a:solidFill>
                  <a:schemeClr val="accent1"/>
                </a:solidFill>
                <a:latin typeface="TOGETHER SANS"/>
                <a:ea typeface="Aptos" panose="020B0004020202020204" pitchFamily="34" charset="0"/>
                <a:cs typeface="Times New Roman" panose="02020603050405020304" pitchFamily="18" charset="0"/>
              </a:rPr>
              <a:t>comparação serão apresentadas a seguir.</a:t>
            </a:r>
            <a:endParaRPr lang="pt-BR" sz="1200" kern="100" dirty="0">
              <a:solidFill>
                <a:schemeClr val="accent1"/>
              </a:solidFill>
              <a:effectLst/>
              <a:latin typeface="TOGETHER SANS"/>
              <a:ea typeface="Aptos" panose="020B0004020202020204" pitchFamily="34" charset="0"/>
              <a:cs typeface="Times New Roman" panose="02020603050405020304" pitchFamily="18" charset="0"/>
            </a:endParaRPr>
          </a:p>
        </p:txBody>
      </p:sp>
      <p:sp>
        <p:nvSpPr>
          <p:cNvPr id="9" name="Retângulo 8">
            <a:extLst>
              <a:ext uri="{FF2B5EF4-FFF2-40B4-BE49-F238E27FC236}">
                <a16:creationId xmlns:a16="http://schemas.microsoft.com/office/drawing/2014/main" id="{FC1E9BC7-AEEE-0EA2-D83F-94646182005C}"/>
              </a:ext>
            </a:extLst>
          </p:cNvPr>
          <p:cNvSpPr/>
          <p:nvPr/>
        </p:nvSpPr>
        <p:spPr>
          <a:xfrm>
            <a:off x="2133600" y="1607597"/>
            <a:ext cx="3048000" cy="6344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pt-BR" sz="1800" b="1" kern="100" dirty="0">
                <a:solidFill>
                  <a:srgbClr val="215E99"/>
                </a:solidFill>
                <a:effectLst/>
                <a:latin typeface="Together sans"/>
                <a:ea typeface="Aptos" panose="020B0004020202020204" pitchFamily="34" charset="0"/>
                <a:cs typeface="Times New Roman" panose="02020603050405020304" pitchFamily="18" charset="0"/>
              </a:rPr>
              <a:t>      3.3. COMPARAÇÃO</a:t>
            </a:r>
            <a:endParaRPr lang="pt-B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Espaço Reservado para Número de Slide 4">
            <a:extLst>
              <a:ext uri="{FF2B5EF4-FFF2-40B4-BE49-F238E27FC236}">
                <a16:creationId xmlns:a16="http://schemas.microsoft.com/office/drawing/2014/main" id="{2C2EE716-4A6D-E055-36C8-AD1300351C8F}"/>
              </a:ext>
            </a:extLst>
          </p:cNvPr>
          <p:cNvSpPr>
            <a:spLocks noGrp="1"/>
          </p:cNvSpPr>
          <p:nvPr>
            <p:ph type="sldNum" sz="quarter" idx="12"/>
          </p:nvPr>
        </p:nvSpPr>
        <p:spPr/>
        <p:txBody>
          <a:bodyPr/>
          <a:lstStyle/>
          <a:p>
            <a:fld id="{B6F15528-21DE-4FAA-801E-634DDDAF4B2B}" type="slidenum">
              <a:rPr lang="en-US" smtClean="0"/>
              <a:pPr/>
              <a:t>37</a:t>
            </a:fld>
            <a:endParaRPr lang="en-US"/>
          </a:p>
        </p:txBody>
      </p:sp>
      <p:sp>
        <p:nvSpPr>
          <p:cNvPr id="8" name="Retângulo 7">
            <a:extLst>
              <a:ext uri="{FF2B5EF4-FFF2-40B4-BE49-F238E27FC236}">
                <a16:creationId xmlns:a16="http://schemas.microsoft.com/office/drawing/2014/main" id="{95BE7D68-AD63-CFCF-6912-16E84FEAA0E4}"/>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34</a:t>
            </a:r>
          </a:p>
        </p:txBody>
      </p:sp>
    </p:spTree>
    <p:extLst>
      <p:ext uri="{BB962C8B-B14F-4D97-AF65-F5344CB8AC3E}">
        <p14:creationId xmlns:p14="http://schemas.microsoft.com/office/powerpoint/2010/main" val="1398913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423498"/>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28433FBD-2745-C057-9898-3249891111F2}"/>
              </a:ext>
            </a:extLst>
          </p:cNvPr>
          <p:cNvSpPr txBox="1"/>
          <p:nvPr/>
        </p:nvSpPr>
        <p:spPr>
          <a:xfrm>
            <a:off x="722128" y="2211487"/>
            <a:ext cx="5410200" cy="5357492"/>
          </a:xfrm>
          <a:prstGeom prst="rect">
            <a:avLst/>
          </a:prstGeom>
          <a:noFill/>
        </p:spPr>
        <p:txBody>
          <a:bodyPr wrap="square">
            <a:spAutoFit/>
          </a:bodyPr>
          <a:lstStyle/>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Altamente recomendável, cuidar quanto à hospitalidade desde o primeiro contato, mostrando interesse pelo cliente e suas necessidades e gerando conexões. Todo o  esforço da promoção turística tem por objetivo principal o momento do contato de um possível comprador com um dos estabelecimentos da localidade, e tem por objetivo a conversão de vendas. </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Lembrando sempre que a soma dos esforços individuais é que gera o sucesso do destino. Ainda que a demanda esteja em alta, o hotel ou espaço para eventos lotado, os clientes que buscaram o hotel são potenciais. Deve-se sempre  usar linguagem e expressões cordiais e acolhedoras, agradecendo o contato, identificando quem está falando em nome do equipamento e oferecendo –se para  ajudar.</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primeira impressão é a que fica. Essa frase tão utilizada  é verdadeira. A pior situação possível, é o cliente estar empolgado com a possibilidade da compra, e ao contatar a empresa se decepcionar com o mau atendimento.  O descarte poderá ser imediato e talvez irreversível. Esse contato preliminar pode se dar de várias formas: por formulário do website, por e-mail, </a:t>
            </a:r>
            <a:r>
              <a:rPr lang="pt-BR" sz="1200" kern="100" dirty="0" err="1">
                <a:solidFill>
                  <a:srgbClr val="0070C0"/>
                </a:solidFill>
                <a:effectLst/>
                <a:latin typeface="Together sans"/>
                <a:ea typeface="Aptos" panose="020B0004020202020204" pitchFamily="34" charset="0"/>
                <a:cs typeface="Times New Roman" panose="02020603050405020304" pitchFamily="18" charset="0"/>
              </a:rPr>
              <a:t>Whatsapp</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e até contato telefônico.  Quanto mais canais, mais atenção.</a:t>
            </a:r>
          </a:p>
          <a:p>
            <a:pPr algn="just">
              <a:lnSpc>
                <a:spcPct val="150000"/>
              </a:lnSpc>
              <a:spcAft>
                <a:spcPts val="800"/>
              </a:spcAft>
            </a:pP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99BC5263-F465-E048-00FA-BA912515A432}"/>
              </a:ext>
            </a:extLst>
          </p:cNvPr>
          <p:cNvPicPr>
            <a:picLocks noChangeAspect="1"/>
          </p:cNvPicPr>
          <p:nvPr/>
        </p:nvPicPr>
        <p:blipFill>
          <a:blip r:embed="rId3"/>
          <a:stretch>
            <a:fillRect/>
          </a:stretch>
        </p:blipFill>
        <p:spPr>
          <a:xfrm>
            <a:off x="1273479" y="7043187"/>
            <a:ext cx="3793211" cy="1950660"/>
          </a:xfrm>
          <a:prstGeom prst="rect">
            <a:avLst/>
          </a:prstGeom>
        </p:spPr>
      </p:pic>
      <p:sp>
        <p:nvSpPr>
          <p:cNvPr id="9" name="CaixaDeTexto 8">
            <a:extLst>
              <a:ext uri="{FF2B5EF4-FFF2-40B4-BE49-F238E27FC236}">
                <a16:creationId xmlns:a16="http://schemas.microsoft.com/office/drawing/2014/main" id="{929EA14C-77FB-F461-AD19-13B489798053}"/>
              </a:ext>
            </a:extLst>
          </p:cNvPr>
          <p:cNvSpPr txBox="1"/>
          <p:nvPr/>
        </p:nvSpPr>
        <p:spPr>
          <a:xfrm>
            <a:off x="1143000" y="9020837"/>
            <a:ext cx="3429000" cy="461665"/>
          </a:xfrm>
          <a:prstGeom prst="rect">
            <a:avLst/>
          </a:prstGeom>
          <a:noFill/>
        </p:spPr>
        <p:txBody>
          <a:bodyPr wrap="square">
            <a:spAutoFit/>
          </a:bodyPr>
          <a:lstStyle/>
          <a:p>
            <a:r>
              <a:rPr lang="pt-BR" sz="1200" dirty="0">
                <a:solidFill>
                  <a:schemeClr val="accent1"/>
                </a:solidFill>
                <a:latin typeface="TOGETHER SANS"/>
              </a:rPr>
              <a:t>Opções de contato do hotel Sonata </a:t>
            </a:r>
          </a:p>
          <a:p>
            <a:r>
              <a:rPr lang="pt-BR" sz="1200" dirty="0">
                <a:solidFill>
                  <a:schemeClr val="accent1"/>
                </a:solidFill>
                <a:latin typeface="TOGETHER SANS"/>
              </a:rPr>
              <a:t>Fonte: www.hotelsonata.com.br</a:t>
            </a:r>
          </a:p>
        </p:txBody>
      </p:sp>
      <p:sp>
        <p:nvSpPr>
          <p:cNvPr id="8" name="CaixaDeTexto 7">
            <a:extLst>
              <a:ext uri="{FF2B5EF4-FFF2-40B4-BE49-F238E27FC236}">
                <a16:creationId xmlns:a16="http://schemas.microsoft.com/office/drawing/2014/main" id="{6C643320-A35C-2DD2-0B0C-AB7257301656}"/>
              </a:ext>
            </a:extLst>
          </p:cNvPr>
          <p:cNvSpPr txBox="1"/>
          <p:nvPr/>
        </p:nvSpPr>
        <p:spPr>
          <a:xfrm>
            <a:off x="1524000" y="1703398"/>
            <a:ext cx="3429000" cy="320024"/>
          </a:xfrm>
          <a:prstGeom prst="rect">
            <a:avLst/>
          </a:prstGeom>
          <a:noFill/>
        </p:spPr>
        <p:txBody>
          <a:bodyPr wrap="square">
            <a:spAutoFit/>
          </a:bodyPr>
          <a:lstStyle/>
          <a:p>
            <a:pPr algn="ctr">
              <a:lnSpc>
                <a:spcPct val="150000"/>
              </a:lnSpc>
              <a:spcAft>
                <a:spcPts val="800"/>
              </a:spcAft>
            </a:pPr>
            <a:r>
              <a:rPr lang="pt-BR" sz="1100" b="1" kern="100" dirty="0">
                <a:solidFill>
                  <a:srgbClr val="215E99"/>
                </a:solidFill>
                <a:effectLst/>
                <a:latin typeface="Together sans"/>
                <a:ea typeface="Aptos" panose="020B0004020202020204" pitchFamily="34" charset="0"/>
                <a:cs typeface="Times New Roman" panose="02020603050405020304" pitchFamily="18" charset="0"/>
              </a:rPr>
              <a:t>CORTESIA E HOSPITALIDADE </a:t>
            </a:r>
          </a:p>
        </p:txBody>
      </p:sp>
      <p:sp>
        <p:nvSpPr>
          <p:cNvPr id="10" name="CaixaDeTexto 9">
            <a:extLst>
              <a:ext uri="{FF2B5EF4-FFF2-40B4-BE49-F238E27FC236}">
                <a16:creationId xmlns:a16="http://schemas.microsoft.com/office/drawing/2014/main" id="{5D9BD4D1-7E08-A8C7-F00C-1D3B52D392F9}"/>
              </a:ext>
            </a:extLst>
          </p:cNvPr>
          <p:cNvSpPr txBox="1"/>
          <p:nvPr/>
        </p:nvSpPr>
        <p:spPr>
          <a:xfrm>
            <a:off x="722128" y="1703398"/>
            <a:ext cx="5410200" cy="352503"/>
          </a:xfrm>
          <a:prstGeom prst="rect">
            <a:avLst/>
          </a:prstGeom>
          <a:noFill/>
          <a:ln w="38100">
            <a:solidFill>
              <a:srgbClr val="92D050"/>
            </a:solidFill>
          </a:ln>
        </p:spPr>
        <p:txBody>
          <a:bodyPr wrap="square">
            <a:spAutoFit/>
          </a:bodyPr>
          <a:lstStyle/>
          <a:p>
            <a:pPr marL="0" marR="0" lvl="0" indent="0" algn="ctr" defTabSz="536237" rtl="0" eaLnBrk="1" fontAlgn="auto" latinLnBrk="0" hangingPunct="1">
              <a:lnSpc>
                <a:spcPct val="150000"/>
              </a:lnSpc>
              <a:spcBef>
                <a:spcPts val="0"/>
              </a:spcBef>
              <a:spcAft>
                <a:spcPts val="800"/>
              </a:spcAft>
              <a:buClrTx/>
              <a:buSzTx/>
              <a:buFontTx/>
              <a:buNone/>
              <a:tabLst/>
              <a:defRPr/>
            </a:pPr>
            <a:endParaRPr kumimoji="0" lang="pt-BR"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Espaço Reservado para Número de Slide 6">
            <a:extLst>
              <a:ext uri="{FF2B5EF4-FFF2-40B4-BE49-F238E27FC236}">
                <a16:creationId xmlns:a16="http://schemas.microsoft.com/office/drawing/2014/main" id="{B89EADDE-0E9F-3ADD-F325-86963EF4C68B}"/>
              </a:ext>
            </a:extLst>
          </p:cNvPr>
          <p:cNvSpPr>
            <a:spLocks noGrp="1"/>
          </p:cNvSpPr>
          <p:nvPr>
            <p:ph type="sldNum" sz="quarter" idx="12"/>
          </p:nvPr>
        </p:nvSpPr>
        <p:spPr/>
        <p:txBody>
          <a:bodyPr/>
          <a:lstStyle/>
          <a:p>
            <a:fld id="{B6F15528-21DE-4FAA-801E-634DDDAF4B2B}" type="slidenum">
              <a:rPr lang="en-US" smtClean="0"/>
              <a:pPr/>
              <a:t>38</a:t>
            </a:fld>
            <a:endParaRPr lang="en-US"/>
          </a:p>
        </p:txBody>
      </p:sp>
      <p:sp>
        <p:nvSpPr>
          <p:cNvPr id="13" name="Retângulo 12">
            <a:extLst>
              <a:ext uri="{FF2B5EF4-FFF2-40B4-BE49-F238E27FC236}">
                <a16:creationId xmlns:a16="http://schemas.microsoft.com/office/drawing/2014/main" id="{CDBB0C77-3373-F01E-0624-AF9C858CE784}"/>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35</a:t>
            </a:r>
          </a:p>
        </p:txBody>
      </p:sp>
    </p:spTree>
    <p:extLst>
      <p:ext uri="{BB962C8B-B14F-4D97-AF65-F5344CB8AC3E}">
        <p14:creationId xmlns:p14="http://schemas.microsoft.com/office/powerpoint/2010/main" val="2522688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28433FBD-2745-C057-9898-3249891111F2}"/>
              </a:ext>
            </a:extLst>
          </p:cNvPr>
          <p:cNvSpPr txBox="1"/>
          <p:nvPr/>
        </p:nvSpPr>
        <p:spPr>
          <a:xfrm>
            <a:off x="457200" y="2105647"/>
            <a:ext cx="5791200" cy="3664721"/>
          </a:xfrm>
          <a:prstGeom prst="rect">
            <a:avLst/>
          </a:prstGeom>
          <a:noFill/>
        </p:spPr>
        <p:txBody>
          <a:bodyPr wrap="square">
            <a:spAutoFit/>
          </a:bodyPr>
          <a:lstStyle/>
          <a:p>
            <a:pPr marL="228600" algn="just">
              <a:lnSpc>
                <a:spcPct val="150000"/>
              </a:lnSpc>
            </a:pPr>
            <a:r>
              <a:rPr lang="pt-BR" sz="1200" kern="100" dirty="0">
                <a:solidFill>
                  <a:schemeClr val="accent1"/>
                </a:solidFill>
                <a:effectLst/>
                <a:latin typeface="Together sans"/>
                <a:ea typeface="Aptos" panose="020B0004020202020204" pitchFamily="34" charset="0"/>
                <a:cs typeface="Times New Roman" panose="02020603050405020304" pitchFamily="18" charset="0"/>
              </a:rPr>
              <a:t>Muito importante que o cliente, no caso o comprador de eventos, seja encaminhado da forma mais direta possível às pessoas que efetivamente podem atende-lo e prestar informações que necessita. Nesse sentido, o ambiente virtual dedicado a esse perfil de comprador, como já comentado, pode ser uma grande vantagem, pois boa parte das suas dúvidas deveriam ter sido esclarecidas. </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50000"/>
              </a:lnSpc>
            </a:pPr>
            <a:r>
              <a:rPr lang="pt-BR" sz="1200" kern="100" dirty="0">
                <a:solidFill>
                  <a:schemeClr val="accent1"/>
                </a:solidFill>
                <a:effectLst/>
                <a:latin typeface="Together sans"/>
                <a:ea typeface="Aptos" panose="020B0004020202020204" pitchFamily="34" charset="0"/>
                <a:cs typeface="Times New Roman" panose="02020603050405020304" pitchFamily="18" charset="0"/>
              </a:rPr>
              <a:t>No entanto, outras alternativas podem trazer essa assertividade no direcionamento como:</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611020" lvl="1" indent="-342900" algn="just">
              <a:lnSpc>
                <a:spcPct val="150000"/>
              </a:lnSpc>
              <a:buFont typeface="Symbol" panose="05050102010706020507" pitchFamily="18" charset="2"/>
              <a:buChar char=""/>
            </a:pPr>
            <a:r>
              <a:rPr lang="pt-BR" sz="1200" kern="100" dirty="0">
                <a:solidFill>
                  <a:schemeClr val="accent1"/>
                </a:solidFill>
                <a:latin typeface="Together sans"/>
                <a:ea typeface="Aptos" panose="020B0004020202020204" pitchFamily="34" charset="0"/>
                <a:cs typeface="Times New Roman" panose="02020603050405020304" pitchFamily="18" charset="0"/>
              </a:rPr>
              <a:t>E</a:t>
            </a:r>
            <a:r>
              <a:rPr lang="pt-BR" sz="1200" kern="100" dirty="0">
                <a:solidFill>
                  <a:schemeClr val="accent1"/>
                </a:solidFill>
                <a:effectLst/>
                <a:latin typeface="Together sans"/>
                <a:ea typeface="Aptos" panose="020B0004020202020204" pitchFamily="34" charset="0"/>
                <a:cs typeface="Times New Roman" panose="02020603050405020304" pitchFamily="18" charset="0"/>
              </a:rPr>
              <a:t>-mail específico para eventos divulgado no website do estabelecimento;</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611020" lvl="1" indent="-342900" algn="just">
              <a:lnSpc>
                <a:spcPct val="150000"/>
              </a:lnSpc>
              <a:buFont typeface="Symbol" panose="05050102010706020507" pitchFamily="18" charset="2"/>
              <a:buChar char=""/>
            </a:pPr>
            <a:r>
              <a:rPr lang="pt-BR" sz="1200" kern="100" dirty="0">
                <a:solidFill>
                  <a:schemeClr val="accent1"/>
                </a:solidFill>
                <a:latin typeface="Together sans"/>
                <a:ea typeface="Aptos" panose="020B0004020202020204" pitchFamily="34" charset="0"/>
                <a:cs typeface="Times New Roman" panose="02020603050405020304" pitchFamily="18" charset="0"/>
              </a:rPr>
              <a:t>A</a:t>
            </a:r>
            <a:r>
              <a:rPr lang="pt-BR" sz="1200" kern="100" dirty="0">
                <a:solidFill>
                  <a:schemeClr val="accent1"/>
                </a:solidFill>
                <a:effectLst/>
                <a:latin typeface="Together sans"/>
                <a:ea typeface="Aptos" panose="020B0004020202020204" pitchFamily="34" charset="0"/>
                <a:cs typeface="Times New Roman" panose="02020603050405020304" pitchFamily="18" charset="0"/>
              </a:rPr>
              <a:t>tendimento por </a:t>
            </a:r>
            <a:r>
              <a:rPr lang="pt-BR" sz="1200" kern="100" dirty="0" err="1">
                <a:solidFill>
                  <a:schemeClr val="accent1"/>
                </a:solidFill>
                <a:effectLst/>
                <a:latin typeface="Together sans"/>
                <a:ea typeface="Aptos" panose="020B0004020202020204" pitchFamily="34" charset="0"/>
                <a:cs typeface="Times New Roman" panose="02020603050405020304" pitchFamily="18" charset="0"/>
              </a:rPr>
              <a:t>Whatsapp</a:t>
            </a:r>
            <a:r>
              <a:rPr lang="pt-BR" sz="1200" kern="100" dirty="0">
                <a:solidFill>
                  <a:schemeClr val="accent1"/>
                </a:solidFill>
                <a:effectLst/>
                <a:latin typeface="Together sans"/>
                <a:ea typeface="Aptos" panose="020B0004020202020204" pitchFamily="34" charset="0"/>
                <a:cs typeface="Times New Roman" panose="02020603050405020304" pitchFamily="18" charset="0"/>
              </a:rPr>
              <a:t> no website contém a opção eventos e redireciona à equipe encarregada;</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611020" lvl="1" indent="-342900" algn="just">
              <a:lnSpc>
                <a:spcPct val="150000"/>
              </a:lnSpc>
              <a:buFont typeface="Symbol" panose="05050102010706020507" pitchFamily="18" charset="2"/>
              <a:buChar char=""/>
            </a:pPr>
            <a:r>
              <a:rPr lang="pt-BR" sz="1200" kern="100" dirty="0">
                <a:solidFill>
                  <a:schemeClr val="accent1"/>
                </a:solidFill>
                <a:effectLst/>
                <a:latin typeface="Together sans"/>
                <a:ea typeface="Aptos" panose="020B0004020202020204" pitchFamily="34" charset="0"/>
                <a:cs typeface="Times New Roman" panose="02020603050405020304" pitchFamily="18" charset="0"/>
              </a:rPr>
              <a:t>Link </a:t>
            </a:r>
            <a:r>
              <a:rPr lang="pt-BR" sz="1200" kern="100" dirty="0" err="1">
                <a:solidFill>
                  <a:schemeClr val="accent1"/>
                </a:solidFill>
                <a:effectLst/>
                <a:latin typeface="Together sans"/>
                <a:ea typeface="Aptos" panose="020B0004020202020204" pitchFamily="34" charset="0"/>
                <a:cs typeface="Times New Roman" panose="02020603050405020304" pitchFamily="18" charset="0"/>
              </a:rPr>
              <a:t>tree</a:t>
            </a:r>
            <a:r>
              <a:rPr lang="pt-BR" sz="1200" kern="100" dirty="0">
                <a:solidFill>
                  <a:schemeClr val="accent1"/>
                </a:solidFill>
                <a:effectLst/>
                <a:latin typeface="Together sans"/>
                <a:ea typeface="Aptos" panose="020B0004020202020204" pitchFamily="34" charset="0"/>
                <a:cs typeface="Times New Roman" panose="02020603050405020304" pitchFamily="18" charset="0"/>
              </a:rPr>
              <a:t> ou link </a:t>
            </a:r>
            <a:r>
              <a:rPr lang="pt-BR" sz="1200" kern="100" dirty="0" err="1">
                <a:solidFill>
                  <a:schemeClr val="accent1"/>
                </a:solidFill>
                <a:effectLst/>
                <a:latin typeface="Together sans"/>
                <a:ea typeface="Aptos" panose="020B0004020202020204" pitchFamily="34" charset="0"/>
                <a:cs typeface="Times New Roman" panose="02020603050405020304" pitchFamily="18" charset="0"/>
              </a:rPr>
              <a:t>list</a:t>
            </a:r>
            <a:r>
              <a:rPr lang="pt-BR" sz="1200" kern="100" dirty="0">
                <a:solidFill>
                  <a:schemeClr val="accent1"/>
                </a:solidFill>
                <a:effectLst/>
                <a:latin typeface="Together sans"/>
                <a:ea typeface="Aptos" panose="020B0004020202020204" pitchFamily="34" charset="0"/>
                <a:cs typeface="Times New Roman" panose="02020603050405020304" pitchFamily="18" charset="0"/>
              </a:rPr>
              <a:t> em plataformas digitais que contemple uma opção de eventos.</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50000"/>
              </a:lnSpc>
            </a:pPr>
            <a:endParaRPr lang="pt-BR" sz="1200" kern="100" dirty="0">
              <a:solidFill>
                <a:schemeClr val="accent1"/>
              </a:solidFill>
              <a:effectLst/>
              <a:latin typeface="TOGETHER SANS"/>
              <a:ea typeface="Aptos" panose="020B0004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479BCE02-27FF-3CAB-53B9-F1A55F63E025}"/>
              </a:ext>
            </a:extLst>
          </p:cNvPr>
          <p:cNvPicPr>
            <a:picLocks noChangeAspect="1"/>
          </p:cNvPicPr>
          <p:nvPr/>
        </p:nvPicPr>
        <p:blipFill>
          <a:blip r:embed="rId3"/>
          <a:stretch>
            <a:fillRect/>
          </a:stretch>
        </p:blipFill>
        <p:spPr>
          <a:xfrm>
            <a:off x="1321289" y="5820114"/>
            <a:ext cx="4199254" cy="2183911"/>
          </a:xfrm>
          <a:prstGeom prst="rect">
            <a:avLst/>
          </a:prstGeom>
        </p:spPr>
      </p:pic>
      <p:sp>
        <p:nvSpPr>
          <p:cNvPr id="10" name="CaixaDeTexto 9">
            <a:extLst>
              <a:ext uri="{FF2B5EF4-FFF2-40B4-BE49-F238E27FC236}">
                <a16:creationId xmlns:a16="http://schemas.microsoft.com/office/drawing/2014/main" id="{55C5A08D-B474-D5DE-88BF-FD9F5C939EBB}"/>
              </a:ext>
            </a:extLst>
          </p:cNvPr>
          <p:cNvSpPr txBox="1"/>
          <p:nvPr/>
        </p:nvSpPr>
        <p:spPr>
          <a:xfrm>
            <a:off x="1285078" y="8122430"/>
            <a:ext cx="4271677" cy="600164"/>
          </a:xfrm>
          <a:prstGeom prst="rect">
            <a:avLst/>
          </a:prstGeom>
          <a:noFill/>
        </p:spPr>
        <p:txBody>
          <a:bodyPr wrap="square">
            <a:spAutoFit/>
          </a:bodyPr>
          <a:lstStyle/>
          <a:p>
            <a:pPr algn="just"/>
            <a:r>
              <a:rPr lang="pt-BR" sz="1100" kern="100" dirty="0">
                <a:solidFill>
                  <a:schemeClr val="accent1"/>
                </a:solidFill>
                <a:effectLst/>
                <a:latin typeface="Together"/>
                <a:ea typeface="Aptos" panose="020B0004020202020204" pitchFamily="34" charset="0"/>
                <a:cs typeface="Times New Roman" panose="02020603050405020304" pitchFamily="18" charset="0"/>
              </a:rPr>
              <a:t>Link </a:t>
            </a:r>
            <a:r>
              <a:rPr lang="pt-BR" sz="1100" kern="100" dirty="0" err="1">
                <a:solidFill>
                  <a:schemeClr val="accent1"/>
                </a:solidFill>
                <a:effectLst/>
                <a:latin typeface="Together"/>
                <a:ea typeface="Aptos" panose="020B0004020202020204" pitchFamily="34" charset="0"/>
                <a:cs typeface="Times New Roman" panose="02020603050405020304" pitchFamily="18" charset="0"/>
              </a:rPr>
              <a:t>list</a:t>
            </a:r>
            <a:r>
              <a:rPr lang="pt-BR" sz="1100" kern="100" dirty="0">
                <a:solidFill>
                  <a:schemeClr val="accent1"/>
                </a:solidFill>
                <a:effectLst/>
                <a:latin typeface="Together"/>
                <a:ea typeface="Aptos" panose="020B0004020202020204" pitchFamily="34" charset="0"/>
                <a:cs typeface="Times New Roman" panose="02020603050405020304" pitchFamily="18" charset="0"/>
              </a:rPr>
              <a:t> disponível no Instagram do Hotel Maceió </a:t>
            </a:r>
            <a:r>
              <a:rPr lang="pt-BR" sz="1100" kern="100" dirty="0" err="1">
                <a:solidFill>
                  <a:schemeClr val="accent1"/>
                </a:solidFill>
                <a:effectLst/>
                <a:latin typeface="Together"/>
                <a:ea typeface="Aptos" panose="020B0004020202020204" pitchFamily="34" charset="0"/>
                <a:cs typeface="Times New Roman" panose="02020603050405020304" pitchFamily="18" charset="0"/>
              </a:rPr>
              <a:t>Atlantic</a:t>
            </a:r>
            <a:r>
              <a:rPr lang="pt-BR" sz="1100" kern="100" dirty="0">
                <a:solidFill>
                  <a:schemeClr val="accent1"/>
                </a:solidFill>
                <a:effectLst/>
                <a:latin typeface="Together"/>
                <a:ea typeface="Aptos" panose="020B0004020202020204" pitchFamily="34" charset="0"/>
                <a:cs typeface="Times New Roman" panose="02020603050405020304" pitchFamily="18" charset="0"/>
              </a:rPr>
              <a:t> </a:t>
            </a:r>
            <a:r>
              <a:rPr lang="pt-BR" sz="1100" kern="100" dirty="0" err="1">
                <a:solidFill>
                  <a:schemeClr val="accent1"/>
                </a:solidFill>
                <a:effectLst/>
                <a:latin typeface="Together"/>
                <a:ea typeface="Aptos" panose="020B0004020202020204" pitchFamily="34" charset="0"/>
                <a:cs typeface="Times New Roman" panose="02020603050405020304" pitchFamily="18" charset="0"/>
              </a:rPr>
              <a:t>Suites</a:t>
            </a:r>
            <a:r>
              <a:rPr lang="pt-BR" sz="1100" kern="100" dirty="0">
                <a:solidFill>
                  <a:schemeClr val="accent1"/>
                </a:solidFill>
                <a:effectLst/>
                <a:latin typeface="Together"/>
                <a:ea typeface="Aptos" panose="020B0004020202020204" pitchFamily="34" charset="0"/>
                <a:cs typeface="Times New Roman" panose="02020603050405020304" pitchFamily="18" charset="0"/>
              </a:rPr>
              <a:t> com conexão direta para eventos.</a:t>
            </a:r>
          </a:p>
          <a:p>
            <a:pPr algn="just"/>
            <a:r>
              <a:rPr lang="pt-BR" sz="1100" u="sng" kern="100" dirty="0">
                <a:solidFill>
                  <a:schemeClr val="accent1"/>
                </a:solidFill>
                <a:effectLst/>
                <a:latin typeface="Together"/>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https://linklist.bio/AtlanticSuites</a:t>
            </a:r>
            <a:endParaRPr lang="pt-BR" sz="1100" kern="100" dirty="0">
              <a:solidFill>
                <a:schemeClr val="accent1"/>
              </a:solidFill>
              <a:effectLst/>
              <a:latin typeface="Together"/>
              <a:ea typeface="Aptos" panose="020B0004020202020204" pitchFamily="34" charset="0"/>
              <a:cs typeface="Times New Roman" panose="02020603050405020304" pitchFamily="18" charset="0"/>
            </a:endParaRPr>
          </a:p>
        </p:txBody>
      </p:sp>
      <p:sp>
        <p:nvSpPr>
          <p:cNvPr id="13" name="CaixaDeTexto 12">
            <a:extLst>
              <a:ext uri="{FF2B5EF4-FFF2-40B4-BE49-F238E27FC236}">
                <a16:creationId xmlns:a16="http://schemas.microsoft.com/office/drawing/2014/main" id="{61E8DF05-1C77-4DC7-BBC5-02977F3FA6C9}"/>
              </a:ext>
            </a:extLst>
          </p:cNvPr>
          <p:cNvSpPr txBox="1"/>
          <p:nvPr/>
        </p:nvSpPr>
        <p:spPr>
          <a:xfrm>
            <a:off x="1828800" y="1692305"/>
            <a:ext cx="3429000" cy="342210"/>
          </a:xfrm>
          <a:prstGeom prst="rect">
            <a:avLst/>
          </a:prstGeom>
          <a:noFill/>
        </p:spPr>
        <p:txBody>
          <a:bodyPr wrap="square">
            <a:spAutoFit/>
          </a:bodyPr>
          <a:lstStyle/>
          <a:p>
            <a:pPr marL="0" marR="0" lvl="0" indent="0" algn="just" defTabSz="536237" rtl="0" eaLnBrk="1" fontAlgn="auto" latinLnBrk="0" hangingPunct="1">
              <a:lnSpc>
                <a:spcPct val="150000"/>
              </a:lnSpc>
              <a:spcBef>
                <a:spcPts val="0"/>
              </a:spcBef>
              <a:spcAft>
                <a:spcPts val="0"/>
              </a:spcAft>
              <a:buClrTx/>
              <a:buSzTx/>
              <a:buFontTx/>
              <a:buNone/>
              <a:tabLst/>
              <a:defRPr/>
            </a:pPr>
            <a:r>
              <a:rPr kumimoji="0" lang="pt-BR" sz="1200" b="1"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FLUIDEZ NO PROCESSO DE ATENDIMENTO</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4" name="CaixaDeTexto 13">
            <a:extLst>
              <a:ext uri="{FF2B5EF4-FFF2-40B4-BE49-F238E27FC236}">
                <a16:creationId xmlns:a16="http://schemas.microsoft.com/office/drawing/2014/main" id="{E4CA01C5-0485-AFFF-99C0-752DB80DDFD8}"/>
              </a:ext>
            </a:extLst>
          </p:cNvPr>
          <p:cNvSpPr txBox="1"/>
          <p:nvPr/>
        </p:nvSpPr>
        <p:spPr>
          <a:xfrm>
            <a:off x="722128" y="1703398"/>
            <a:ext cx="5410200" cy="352503"/>
          </a:xfrm>
          <a:prstGeom prst="rect">
            <a:avLst/>
          </a:prstGeom>
          <a:noFill/>
          <a:ln w="38100">
            <a:solidFill>
              <a:srgbClr val="92D050"/>
            </a:solidFill>
          </a:ln>
        </p:spPr>
        <p:txBody>
          <a:bodyPr wrap="square">
            <a:spAutoFit/>
          </a:bodyPr>
          <a:lstStyle/>
          <a:p>
            <a:pPr marL="0" marR="0" lvl="0" indent="0" algn="ctr" defTabSz="536237" rtl="0" eaLnBrk="1" fontAlgn="auto" latinLnBrk="0" hangingPunct="1">
              <a:lnSpc>
                <a:spcPct val="150000"/>
              </a:lnSpc>
              <a:spcBef>
                <a:spcPts val="0"/>
              </a:spcBef>
              <a:spcAft>
                <a:spcPts val="800"/>
              </a:spcAft>
              <a:buClrTx/>
              <a:buSzTx/>
              <a:buFontTx/>
              <a:buNone/>
              <a:tabLst/>
              <a:defRPr/>
            </a:pPr>
            <a:endParaRPr kumimoji="0" lang="pt-BR"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Espaço Reservado para Número de Slide 6">
            <a:extLst>
              <a:ext uri="{FF2B5EF4-FFF2-40B4-BE49-F238E27FC236}">
                <a16:creationId xmlns:a16="http://schemas.microsoft.com/office/drawing/2014/main" id="{4C9FE6DE-A564-6DEA-FFCE-798CE681023E}"/>
              </a:ext>
            </a:extLst>
          </p:cNvPr>
          <p:cNvSpPr>
            <a:spLocks noGrp="1"/>
          </p:cNvSpPr>
          <p:nvPr>
            <p:ph type="sldNum" sz="quarter" idx="12"/>
          </p:nvPr>
        </p:nvSpPr>
        <p:spPr/>
        <p:txBody>
          <a:bodyPr/>
          <a:lstStyle/>
          <a:p>
            <a:fld id="{B6F15528-21DE-4FAA-801E-634DDDAF4B2B}" type="slidenum">
              <a:rPr lang="en-US" smtClean="0"/>
              <a:pPr/>
              <a:t>39</a:t>
            </a:fld>
            <a:endParaRPr lang="en-US"/>
          </a:p>
        </p:txBody>
      </p:sp>
      <p:sp>
        <p:nvSpPr>
          <p:cNvPr id="9" name="Retângulo 8">
            <a:extLst>
              <a:ext uri="{FF2B5EF4-FFF2-40B4-BE49-F238E27FC236}">
                <a16:creationId xmlns:a16="http://schemas.microsoft.com/office/drawing/2014/main" id="{B4F26294-39C8-4874-6286-8583A81DF1A3}"/>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36</a:t>
            </a:r>
          </a:p>
        </p:txBody>
      </p:sp>
    </p:spTree>
    <p:extLst>
      <p:ext uri="{BB962C8B-B14F-4D97-AF65-F5344CB8AC3E}">
        <p14:creationId xmlns:p14="http://schemas.microsoft.com/office/powerpoint/2010/main" val="3256914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FE12F9F6-AC4A-EAAC-3ED5-B67E575EC40E}"/>
              </a:ext>
            </a:extLst>
          </p:cNvPr>
          <p:cNvSpPr txBox="1"/>
          <p:nvPr/>
        </p:nvSpPr>
        <p:spPr>
          <a:xfrm>
            <a:off x="798328" y="1451056"/>
            <a:ext cx="5410200" cy="1725729"/>
          </a:xfrm>
          <a:prstGeom prst="rect">
            <a:avLst/>
          </a:prstGeom>
          <a:noFill/>
        </p:spPr>
        <p:txBody>
          <a:bodyPr wrap="square">
            <a:spAutoFit/>
          </a:bodyPr>
          <a:lstStyle/>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Itens como agilidade no atendimento e continuidade da conversa, uma vez iniciada (evitar deixar  cliente “no vácuo”) são vantagens competitivas relevantes, assim como formulários de contato bem estruturados, com perguntas que possam revelar o potencial de negócios do evento de forma antecipada. </a:t>
            </a:r>
          </a:p>
          <a:p>
            <a:pPr algn="just">
              <a:lnSpc>
                <a:spcPct val="150000"/>
              </a:lnSpc>
            </a:pP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p:txBody>
      </p:sp>
      <p:sp>
        <p:nvSpPr>
          <p:cNvPr id="7" name="CaixaDeTexto 6">
            <a:extLst>
              <a:ext uri="{FF2B5EF4-FFF2-40B4-BE49-F238E27FC236}">
                <a16:creationId xmlns:a16="http://schemas.microsoft.com/office/drawing/2014/main" id="{C50E71AD-6E71-BC45-043C-F5AD9A9FCDEF}"/>
              </a:ext>
            </a:extLst>
          </p:cNvPr>
          <p:cNvSpPr txBox="1"/>
          <p:nvPr/>
        </p:nvSpPr>
        <p:spPr>
          <a:xfrm>
            <a:off x="834613" y="3176785"/>
            <a:ext cx="5410200" cy="352503"/>
          </a:xfrm>
          <a:prstGeom prst="rect">
            <a:avLst/>
          </a:prstGeom>
          <a:noFill/>
          <a:ln w="38100">
            <a:solidFill>
              <a:srgbClr val="92D050"/>
            </a:solidFill>
          </a:ln>
        </p:spPr>
        <p:txBody>
          <a:bodyPr wrap="square">
            <a:spAutoFit/>
          </a:bodyPr>
          <a:lstStyle/>
          <a:p>
            <a:pPr marL="0" marR="0" lvl="0" indent="0" algn="ctr" defTabSz="536237" rtl="0" eaLnBrk="1" fontAlgn="auto" latinLnBrk="0" hangingPunct="1">
              <a:lnSpc>
                <a:spcPct val="150000"/>
              </a:lnSpc>
              <a:spcBef>
                <a:spcPts val="0"/>
              </a:spcBef>
              <a:spcAft>
                <a:spcPts val="800"/>
              </a:spcAft>
              <a:buClrTx/>
              <a:buSzTx/>
              <a:buFontTx/>
              <a:buNone/>
              <a:tabLst/>
              <a:defRPr/>
            </a:pPr>
            <a:r>
              <a:rPr kumimoji="0" lang="pt-BR" sz="1200" b="0" i="0" u="none" strike="noStrike" kern="100" cap="none" spc="0" normalizeH="0" baseline="0" noProof="0">
                <a:ln>
                  <a:noFill/>
                </a:ln>
                <a:solidFill>
                  <a:srgbClr val="0070C0"/>
                </a:solidFill>
                <a:effectLst/>
                <a:uLnTx/>
                <a:uFillTx/>
                <a:latin typeface="TOGETHER SANS"/>
                <a:ea typeface="Aptos" panose="020B0004020202020204" pitchFamily="34" charset="0"/>
                <a:cs typeface="Times New Roman" panose="02020603050405020304" pitchFamily="18" charset="0"/>
              </a:rPr>
              <a:t>INTERESSE PELO CLIENTE E PELO SEU EVENTO</a:t>
            </a:r>
            <a:endParaRPr kumimoji="0" lang="pt-BR" sz="1200" b="0" i="0" u="none" strike="noStrike" kern="1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endParaRPr>
          </a:p>
        </p:txBody>
      </p:sp>
      <p:sp>
        <p:nvSpPr>
          <p:cNvPr id="9" name="CaixaDeTexto 8">
            <a:extLst>
              <a:ext uri="{FF2B5EF4-FFF2-40B4-BE49-F238E27FC236}">
                <a16:creationId xmlns:a16="http://schemas.microsoft.com/office/drawing/2014/main" id="{4BF04F2B-5982-FAAF-773D-D248321B5EBB}"/>
              </a:ext>
            </a:extLst>
          </p:cNvPr>
          <p:cNvSpPr txBox="1"/>
          <p:nvPr/>
        </p:nvSpPr>
        <p:spPr>
          <a:xfrm>
            <a:off x="798328" y="3772594"/>
            <a:ext cx="5438464" cy="4495718"/>
          </a:xfrm>
          <a:prstGeom prst="rect">
            <a:avLst/>
          </a:prstGeom>
          <a:noFill/>
        </p:spPr>
        <p:txBody>
          <a:bodyPr wrap="square">
            <a:spAutoFit/>
          </a:bodyPr>
          <a:lstStyle/>
          <a:p>
            <a:pPr marL="0" marR="0" lvl="0" indent="0" algn="just" defTabSz="536237" rtl="0" eaLnBrk="1" fontAlgn="auto" latinLnBrk="0" hangingPunct="1">
              <a:lnSpc>
                <a:spcPct val="150000"/>
              </a:lnSpc>
              <a:spcBef>
                <a:spcPts val="0"/>
              </a:spcBef>
              <a:spcAft>
                <a:spcPts val="0"/>
              </a:spcAft>
              <a:buClrTx/>
              <a:buSzTx/>
              <a:buFontTx/>
              <a:buNone/>
              <a:tabLst/>
              <a:defRPr/>
            </a:pPr>
            <a:r>
              <a:rPr kumimoji="0" lang="pt-BR" sz="1200" b="0" i="0" u="none" strike="noStrike" kern="1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Assegurando-se que o cliente chegou ao profissional adequado para o seu atendimento, o próximo ponto a ser destacado é a demonstração de interesse pelo cliente e pelo evento. </a:t>
            </a:r>
            <a:endParaRPr lang="pt-BR" sz="1200"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50000"/>
              </a:lnSpc>
              <a:spcBef>
                <a:spcPts val="0"/>
              </a:spcBef>
              <a:spcAft>
                <a:spcPts val="0"/>
              </a:spcAft>
              <a:buClrTx/>
              <a:buSzTx/>
              <a:buFontTx/>
              <a:buNone/>
              <a:tabLst/>
              <a:defRPr/>
            </a:pPr>
            <a:r>
              <a:rPr kumimoji="0" lang="pt-BR" sz="1200" b="0" i="0" u="none" strike="noStrike" kern="1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Novamente, </a:t>
            </a:r>
            <a:r>
              <a:rPr lang="pt-BR" sz="1200" kern="100" dirty="0">
                <a:solidFill>
                  <a:srgbClr val="0070C0"/>
                </a:solidFill>
                <a:latin typeface="Together sans"/>
                <a:ea typeface="Aptos" panose="020B0004020202020204" pitchFamily="34" charset="0"/>
                <a:cs typeface="Times New Roman" panose="02020603050405020304" pitchFamily="18" charset="0"/>
              </a:rPr>
              <a:t>a</a:t>
            </a:r>
            <a:r>
              <a:rPr kumimoji="0" lang="pt-BR" sz="1200" b="0" i="0" u="none" strike="noStrike" kern="1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inda que não haja qualquer disponibilidade de data para o evento ou acomodação, antes de qualquer comunicação negativa, o cliente e sua demanda devem ser avaliados sob a ótica do potencial  de negócios e da sua convergência com os públicos e projetos prioritários do estabelecimento. </a:t>
            </a:r>
          </a:p>
          <a:p>
            <a:pPr marL="0" marR="0" lvl="0" indent="0" algn="just" defTabSz="536237" rtl="0" eaLnBrk="1" fontAlgn="auto" latinLnBrk="0" hangingPunct="1">
              <a:lnSpc>
                <a:spcPct val="150000"/>
              </a:lnSpc>
              <a:spcBef>
                <a:spcPts val="0"/>
              </a:spcBef>
              <a:spcAft>
                <a:spcPts val="0"/>
              </a:spcAft>
              <a:buClrTx/>
              <a:buSzTx/>
              <a:buFontTx/>
              <a:buNone/>
              <a:tabLst/>
              <a:defRPr/>
            </a:pPr>
            <a:r>
              <a:rPr kumimoji="0" lang="pt-BR" sz="1200" b="0" i="0" u="none" strike="noStrike" kern="1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Sugere-se para isso a pesquisa proativa do interessado: porte e perfil da empresa, projetos com os quais se relaciona, posicionamento de mercado, cultura de realização de eventos. Essa pesquisa pode ser feita no próprio website ou nas mídias sociais, por meio dos dados de contato informados ou coletados nos formulários. O próprio domínio ou o @ de uma conta de mídia social já permite buscas bem eficazes.</a:t>
            </a:r>
            <a:endParaRPr kumimoji="0" lang="pt-BR" sz="1200" b="0"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5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Nesta etapa um eficaz </a:t>
            </a:r>
            <a:r>
              <a:rPr kumimoji="0" lang="pt-BR" sz="1200" b="0" i="1" u="none" strike="noStrike" kern="1200" cap="none" spc="0" normalizeH="0" baseline="0" noProof="0" dirty="0" err="1">
                <a:ln>
                  <a:noFill/>
                </a:ln>
                <a:solidFill>
                  <a:srgbClr val="0070C0"/>
                </a:solidFill>
                <a:effectLst/>
                <a:uLnTx/>
                <a:uFillTx/>
                <a:latin typeface="Together sans"/>
                <a:ea typeface="Aptos" panose="020B0004020202020204" pitchFamily="34" charset="0"/>
                <a:cs typeface="Times New Roman" panose="02020603050405020304" pitchFamily="18" charset="0"/>
              </a:rPr>
              <a:t>check</a:t>
            </a:r>
            <a:r>
              <a:rPr kumimoji="0" lang="pt-BR" sz="1200" b="0" i="1" u="none" strike="noStrike" kern="12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 </a:t>
            </a:r>
            <a:r>
              <a:rPr kumimoji="0" lang="pt-BR" sz="1200" b="0" i="1" u="none" strike="noStrike" kern="1200" cap="none" spc="0" normalizeH="0" baseline="0" noProof="0" dirty="0" err="1">
                <a:ln>
                  <a:noFill/>
                </a:ln>
                <a:solidFill>
                  <a:srgbClr val="0070C0"/>
                </a:solidFill>
                <a:effectLst/>
                <a:uLnTx/>
                <a:uFillTx/>
                <a:latin typeface="Together sans"/>
                <a:ea typeface="Aptos" panose="020B0004020202020204" pitchFamily="34" charset="0"/>
                <a:cs typeface="Times New Roman" panose="02020603050405020304" pitchFamily="18" charset="0"/>
              </a:rPr>
              <a:t>list</a:t>
            </a:r>
            <a:r>
              <a:rPr kumimoji="0" lang="pt-BR" sz="1200" b="0" i="1" u="none" strike="noStrike" kern="12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 </a:t>
            </a:r>
            <a:r>
              <a:rPr kumimoji="0" lang="pt-BR" sz="1200" b="0" i="0" u="none" strike="noStrike" kern="12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pode trazer muita clareza e profissionalismo na obtenção de informações, podendo ser enviado pra preenchimento pelo cliente  ou preferencialmente, esclarecido em uma reunião.</a:t>
            </a:r>
            <a:endParaRPr kumimoji="0" lang="pt-BR" sz="1056" b="0" i="0" u="none" strike="noStrike" kern="1200" cap="none" spc="0" normalizeH="0" baseline="0" noProof="0" dirty="0">
              <a:ln>
                <a:noFill/>
              </a:ln>
              <a:solidFill>
                <a:srgbClr val="0070C0"/>
              </a:solidFill>
              <a:effectLst/>
              <a:uLnTx/>
              <a:uFillTx/>
              <a:latin typeface="Calibri"/>
              <a:ea typeface="+mn-ea"/>
              <a:cs typeface="+mn-cs"/>
            </a:endParaRPr>
          </a:p>
        </p:txBody>
      </p:sp>
      <p:sp>
        <p:nvSpPr>
          <p:cNvPr id="5" name="Espaço Reservado para Número de Slide 4">
            <a:extLst>
              <a:ext uri="{FF2B5EF4-FFF2-40B4-BE49-F238E27FC236}">
                <a16:creationId xmlns:a16="http://schemas.microsoft.com/office/drawing/2014/main" id="{7DEDADE0-7056-5265-89E8-12F19D0F9D3E}"/>
              </a:ext>
            </a:extLst>
          </p:cNvPr>
          <p:cNvSpPr>
            <a:spLocks noGrp="1"/>
          </p:cNvSpPr>
          <p:nvPr>
            <p:ph type="sldNum" sz="quarter" idx="12"/>
          </p:nvPr>
        </p:nvSpPr>
        <p:spPr/>
        <p:txBody>
          <a:bodyPr/>
          <a:lstStyle/>
          <a:p>
            <a:fld id="{B6F15528-21DE-4FAA-801E-634DDDAF4B2B}" type="slidenum">
              <a:rPr lang="en-US" smtClean="0"/>
              <a:pPr/>
              <a:t>40</a:t>
            </a:fld>
            <a:endParaRPr lang="en-US"/>
          </a:p>
        </p:txBody>
      </p:sp>
      <p:sp>
        <p:nvSpPr>
          <p:cNvPr id="10" name="Retângulo 9">
            <a:extLst>
              <a:ext uri="{FF2B5EF4-FFF2-40B4-BE49-F238E27FC236}">
                <a16:creationId xmlns:a16="http://schemas.microsoft.com/office/drawing/2014/main" id="{860248B4-D71C-5EB1-249D-AB881BB810C4}"/>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37</a:t>
            </a:r>
          </a:p>
        </p:txBody>
      </p:sp>
    </p:spTree>
    <p:extLst>
      <p:ext uri="{BB962C8B-B14F-4D97-AF65-F5344CB8AC3E}">
        <p14:creationId xmlns:p14="http://schemas.microsoft.com/office/powerpoint/2010/main" val="1319966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5E97215-A172-FA8B-5245-B6F13897F616}"/>
              </a:ext>
            </a:extLst>
          </p:cNvPr>
          <p:cNvSpPr/>
          <p:nvPr/>
        </p:nvSpPr>
        <p:spPr>
          <a:xfrm>
            <a:off x="0" y="0"/>
            <a:ext cx="6858000" cy="9906000"/>
          </a:xfrm>
          <a:prstGeom prst="rect">
            <a:avLst/>
          </a:prstGeom>
          <a:solidFill>
            <a:srgbClr val="05B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6237" rtl="0" eaLnBrk="1" fontAlgn="auto" latinLnBrk="0" hangingPunct="1">
              <a:lnSpc>
                <a:spcPct val="100000"/>
              </a:lnSpc>
              <a:spcBef>
                <a:spcPts val="0"/>
              </a:spcBef>
              <a:spcAft>
                <a:spcPts val="0"/>
              </a:spcAft>
              <a:buClrTx/>
              <a:buSzTx/>
              <a:buFontTx/>
              <a:buNone/>
              <a:tabLst/>
              <a:defRPr/>
            </a:pPr>
            <a:endParaRPr kumimoji="0" lang="pt-BR" sz="1056"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2">
            <a:extLst>
              <a:ext uri="{FF2B5EF4-FFF2-40B4-BE49-F238E27FC236}">
                <a16:creationId xmlns:a16="http://schemas.microsoft.com/office/drawing/2014/main" id="{A500A30C-C7BA-4F19-B40F-E8B3C3057B7F}"/>
              </a:ext>
            </a:extLst>
          </p:cNvPr>
          <p:cNvGrpSpPr/>
          <p:nvPr/>
        </p:nvGrpSpPr>
        <p:grpSpPr>
          <a:xfrm>
            <a:off x="455428" y="380999"/>
            <a:ext cx="6099544" cy="9144001"/>
            <a:chOff x="0" y="-38100"/>
            <a:chExt cx="2357802" cy="4929502"/>
          </a:xfrm>
        </p:grpSpPr>
        <p:sp>
          <p:nvSpPr>
            <p:cNvPr id="4" name="Freeform 3">
              <a:extLst>
                <a:ext uri="{FF2B5EF4-FFF2-40B4-BE49-F238E27FC236}">
                  <a16:creationId xmlns:a16="http://schemas.microsoft.com/office/drawing/2014/main" id="{4DA5EF7A-CBED-67B2-C652-28B011F33534}"/>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B1E81C16-C4DC-A941-2CD7-0A10F85E6667}"/>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Imagem 5">
            <a:extLst>
              <a:ext uri="{FF2B5EF4-FFF2-40B4-BE49-F238E27FC236}">
                <a16:creationId xmlns:a16="http://schemas.microsoft.com/office/drawing/2014/main" id="{252C9722-8869-9C9A-84CD-D359C1743EAA}"/>
              </a:ext>
            </a:extLst>
          </p:cNvPr>
          <p:cNvPicPr>
            <a:picLocks noChangeAspect="1"/>
          </p:cNvPicPr>
          <p:nvPr/>
        </p:nvPicPr>
        <p:blipFill>
          <a:blip r:embed="rId2"/>
          <a:stretch>
            <a:fillRect/>
          </a:stretch>
        </p:blipFill>
        <p:spPr>
          <a:xfrm>
            <a:off x="533400" y="762000"/>
            <a:ext cx="1774090" cy="566977"/>
          </a:xfrm>
          <a:prstGeom prst="rect">
            <a:avLst/>
          </a:prstGeom>
        </p:spPr>
      </p:pic>
      <p:sp>
        <p:nvSpPr>
          <p:cNvPr id="7" name="Retângulo 6">
            <a:extLst>
              <a:ext uri="{FF2B5EF4-FFF2-40B4-BE49-F238E27FC236}">
                <a16:creationId xmlns:a16="http://schemas.microsoft.com/office/drawing/2014/main" id="{E050ED9C-43F8-44C6-AB74-A47A9B7A83CF}"/>
              </a:ext>
            </a:extLst>
          </p:cNvPr>
          <p:cNvSpPr/>
          <p:nvPr/>
        </p:nvSpPr>
        <p:spPr>
          <a:xfrm>
            <a:off x="2742258" y="1854239"/>
            <a:ext cx="1239443" cy="400110"/>
          </a:xfrm>
          <a:prstGeom prst="rect">
            <a:avLst/>
          </a:prstGeom>
          <a:noFill/>
        </p:spPr>
        <p:txBody>
          <a:bodyPr wrap="none" lIns="91440" tIns="45720" rIns="91440" bIns="45720">
            <a:spAutoFit/>
          </a:bodyPr>
          <a:lstStyle/>
          <a:p>
            <a:pPr marL="0" marR="0" lvl="0" indent="0" algn="ctr" defTabSz="536312" rtl="0" eaLnBrk="1" fontAlgn="auto" latinLnBrk="0" hangingPunct="1">
              <a:lnSpc>
                <a:spcPct val="100000"/>
              </a:lnSpc>
              <a:spcBef>
                <a:spcPts val="0"/>
              </a:spcBef>
              <a:spcAft>
                <a:spcPts val="0"/>
              </a:spcAft>
              <a:buClrTx/>
              <a:buSzTx/>
              <a:buFontTx/>
              <a:buNone/>
              <a:tabLst/>
              <a:defRPr/>
            </a:pPr>
            <a:r>
              <a:rPr lang="pt-BR" sz="2000" b="1" dirty="0">
                <a:ln w="0"/>
                <a:solidFill>
                  <a:schemeClr val="accent1"/>
                </a:solidFill>
                <a:effectLst>
                  <a:outerShdw blurRad="38100" dist="25400" dir="5400000" algn="ctr" rotWithShape="0">
                    <a:srgbClr val="6E747A">
                      <a:alpha val="43000"/>
                    </a:srgbClr>
                  </a:outerShdw>
                </a:effectLst>
                <a:latin typeface="TOGETHER SANS"/>
              </a:rPr>
              <a:t>SUMÁRIO</a:t>
            </a:r>
            <a:endParaRPr kumimoji="0" lang="pt-BR" sz="2000" b="1" i="0" u="none" strike="noStrike" kern="1200" cap="none" spc="0" normalizeH="0" baseline="0" noProof="0" dirty="0">
              <a:ln w="0"/>
              <a:solidFill>
                <a:schemeClr val="accent1"/>
              </a:solidFill>
              <a:effectLst>
                <a:outerShdw blurRad="38100" dist="25400" dir="5400000" algn="ctr" rotWithShape="0">
                  <a:srgbClr val="6E747A">
                    <a:alpha val="43000"/>
                  </a:srgbClr>
                </a:outerShdw>
              </a:effectLst>
              <a:uLnTx/>
              <a:uFillTx/>
              <a:latin typeface="TOGETHER SANS"/>
            </a:endParaRPr>
          </a:p>
        </p:txBody>
      </p:sp>
      <p:sp>
        <p:nvSpPr>
          <p:cNvPr id="10" name="CaixaDeTexto 9">
            <a:extLst>
              <a:ext uri="{FF2B5EF4-FFF2-40B4-BE49-F238E27FC236}">
                <a16:creationId xmlns:a16="http://schemas.microsoft.com/office/drawing/2014/main" id="{9C7FE5A4-6CCD-6B65-6DB2-F77AC4695C6E}"/>
              </a:ext>
            </a:extLst>
          </p:cNvPr>
          <p:cNvSpPr txBox="1"/>
          <p:nvPr/>
        </p:nvSpPr>
        <p:spPr>
          <a:xfrm>
            <a:off x="533400" y="2478908"/>
            <a:ext cx="5943600" cy="6805261"/>
          </a:xfrm>
          <a:prstGeom prst="rect">
            <a:avLst/>
          </a:prstGeom>
          <a:noFill/>
        </p:spPr>
        <p:txBody>
          <a:bodyPr wrap="square">
            <a:spAutoFit/>
          </a:bodyPr>
          <a:lstStyle/>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1. INTRODUÇÃO: O PROCESSO DE COMPRA..............................................................	0</a:t>
            </a:r>
            <a:r>
              <a:rPr lang="pt-BR" sz="1200" b="1" kern="100" dirty="0">
                <a:solidFill>
                  <a:srgbClr val="4F81BD"/>
                </a:solidFill>
                <a:latin typeface="Together sans"/>
                <a:ea typeface="Aptos" panose="020B0004020202020204" pitchFamily="34" charset="0"/>
                <a:cs typeface="Times New Roman" panose="02020603050405020304" pitchFamily="18" charset="0"/>
              </a:rPr>
              <a:t>4</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1.1.	Descoberta ...........................................................................................	0</a:t>
            </a:r>
            <a:r>
              <a:rPr lang="pt-BR" sz="1200" kern="100" dirty="0">
                <a:solidFill>
                  <a:srgbClr val="4F81BD"/>
                </a:solidFill>
                <a:latin typeface="Together sans"/>
                <a:ea typeface="Aptos" panose="020B0004020202020204" pitchFamily="34" charset="0"/>
                <a:cs typeface="Times New Roman" panose="02020603050405020304" pitchFamily="18" charset="0"/>
              </a:rPr>
              <a:t>5</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1.2.	Busca. ...................................................................................................	06</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1.3.	Comparação..........................................................................................	07</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1.4. 	Compra..................................................................................................	08</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1.5.	Consumo...............................................................................................	09 </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1.6.	Avaliação...............................................................................................	</a:t>
            </a:r>
            <a:r>
              <a:rPr lang="pt-BR" sz="1200" kern="100" dirty="0">
                <a:solidFill>
                  <a:srgbClr val="4F81BD"/>
                </a:solidFill>
                <a:latin typeface="Together sans"/>
                <a:ea typeface="Aptos" panose="020B0004020202020204" pitchFamily="34" charset="0"/>
                <a:cs typeface="Times New Roman" panose="02020603050405020304" pitchFamily="18" charset="0"/>
              </a:rPr>
              <a:t>10</a:t>
            </a: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1.7.	Relacionamento....................................................................................	</a:t>
            </a:r>
            <a:r>
              <a:rPr lang="pt-BR" sz="1200" kern="100" dirty="0">
                <a:solidFill>
                  <a:srgbClr val="4F81BD"/>
                </a:solidFill>
                <a:latin typeface="Together sans"/>
                <a:ea typeface="Aptos" panose="020B0004020202020204" pitchFamily="34" charset="0"/>
                <a:cs typeface="Times New Roman" panose="02020603050405020304" pitchFamily="18" charset="0"/>
              </a:rPr>
              <a:t>11</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2. OS COMPRADORES DE </a:t>
            </a:r>
            <a:r>
              <a:rPr lang="pt-BR" sz="1200" b="1" kern="100" dirty="0">
                <a:solidFill>
                  <a:srgbClr val="4F81BD"/>
                </a:solidFill>
                <a:latin typeface="Together sans"/>
                <a:ea typeface="Aptos" panose="020B0004020202020204" pitchFamily="34" charset="0"/>
                <a:cs typeface="Times New Roman" panose="02020603050405020304" pitchFamily="18" charset="0"/>
              </a:rPr>
              <a:t> EVENTOS PROFISSIONAIS </a:t>
            </a:r>
            <a:r>
              <a:rPr kumimoji="0" lang="pt-BR" sz="1200" b="1"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	13</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28600" marR="0" lvl="0" indent="-228600" algn="just" defTabSz="536237" rtl="0" eaLnBrk="1" fontAlgn="auto" latinLnBrk="0" hangingPunct="1">
              <a:lnSpc>
                <a:spcPct val="115000"/>
              </a:lnSpc>
              <a:spcBef>
                <a:spcPts val="0"/>
              </a:spcBef>
              <a:spcAft>
                <a:spcPts val="800"/>
              </a:spcAft>
              <a:buClrTx/>
              <a:buSzTx/>
              <a:buFontTx/>
              <a:buAutoNum type="arabicPeriod" startAt="3"/>
              <a:tabLst/>
              <a:defRPr/>
            </a:pPr>
            <a:r>
              <a:rPr kumimoji="0" lang="pt-BR" sz="1200" b="1"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BOAS PRÁTICAS NO  ATENDIMENTO DE COMPRADORES </a:t>
            </a:r>
            <a:r>
              <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pt-BR" sz="1200" b="1"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DE EVENTOS </a:t>
            </a:r>
          </a:p>
          <a:p>
            <a:pPr marR="0" lvl="0" algn="just" defTabSz="536237" rtl="0" eaLnBrk="1" fontAlgn="auto" latinLnBrk="0" hangingPunct="1">
              <a:lnSpc>
                <a:spcPct val="115000"/>
              </a:lnSpc>
              <a:spcBef>
                <a:spcPts val="0"/>
              </a:spcBef>
              <a:spcAft>
                <a:spcPts val="800"/>
              </a:spcAft>
              <a:buClrTx/>
              <a:buSzTx/>
              <a:tabLst/>
              <a:defRPr/>
            </a:pPr>
            <a:r>
              <a:rPr lang="pt-BR" sz="1200" b="1" kern="100" dirty="0">
                <a:solidFill>
                  <a:srgbClr val="4F81BD"/>
                </a:solidFill>
                <a:latin typeface="Together sans"/>
                <a:ea typeface="Aptos" panose="020B0004020202020204" pitchFamily="34" charset="0"/>
                <a:cs typeface="Times New Roman" panose="02020603050405020304" pitchFamily="18" charset="0"/>
              </a:rPr>
              <a:t>	</a:t>
            </a:r>
            <a:r>
              <a:rPr kumimoji="0" lang="pt-BR" sz="1200" b="1"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PROFISSIONAIS...........................................................................................  	18</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3.1.	Descoberta ...........................................................................................	18</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3.2.	Busca. ...................................................................................................	23</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3.3.	Comparação..........................................................................................	34</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3.4. 	Compra..................................................................................................	44</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3.5.	Consumo...............................................................................................	45 </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3.6.	Avaliação...............................................................................................	46 </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17700" marR="0" lvl="1" indent="0" algn="just" defTabSz="536237" rtl="0" eaLnBrk="1" fontAlgn="auto" latinLnBrk="0" hangingPunct="1">
              <a:lnSpc>
                <a:spcPct val="115000"/>
              </a:lnSpc>
              <a:spcBef>
                <a:spcPts val="0"/>
              </a:spcBef>
              <a:spcAft>
                <a:spcPts val="800"/>
              </a:spcAft>
              <a:buClrTx/>
              <a:buSzTx/>
              <a:buFontTx/>
              <a:buNone/>
              <a:tabLst/>
              <a:defRPr/>
            </a:pPr>
            <a:r>
              <a:rPr kumimoji="0" lang="pt-BR" sz="1200" b="0"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3.7.	Relacionamento....................................................................................	47</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4. CONSIDERAÇÕES FINAIS.......................................................................................	49</a:t>
            </a:r>
          </a:p>
          <a:p>
            <a:pPr marL="0" marR="0" lvl="0" indent="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5. REFERÊNCIAS........................................................................................................	51</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449580" algn="just" defTabSz="536237" rtl="0" eaLnBrk="1" fontAlgn="auto" latinLnBrk="0" hangingPunct="1">
              <a:lnSpc>
                <a:spcPct val="115000"/>
              </a:lnSpc>
              <a:spcBef>
                <a:spcPts val="0"/>
              </a:spcBef>
              <a:spcAft>
                <a:spcPts val="800"/>
              </a:spcAft>
              <a:buClrTx/>
              <a:buSzTx/>
              <a:buFontTx/>
              <a:buNone/>
              <a:tabLst/>
              <a:defRPr/>
            </a:pPr>
            <a:r>
              <a:rPr kumimoji="0" lang="pt-BR" sz="1200" b="1" i="0" u="none" strike="noStrike" kern="100" cap="none" spc="0" normalizeH="0" baseline="0" noProof="0" dirty="0">
                <a:ln>
                  <a:noFill/>
                </a:ln>
                <a:solidFill>
                  <a:srgbClr val="4F81BD"/>
                </a:solidFill>
                <a:effectLst/>
                <a:uLnTx/>
                <a:uFillTx/>
                <a:latin typeface="Together sans"/>
                <a:ea typeface="Aptos" panose="020B0004020202020204" pitchFamily="34" charset="0"/>
                <a:cs typeface="Times New Roman" panose="02020603050405020304" pitchFamily="18" charset="0"/>
              </a:rPr>
              <a:t> </a:t>
            </a:r>
            <a:endParaRPr kumimoji="0" lang="pt-BR" sz="1200" b="0" i="0" u="none" strike="noStrike" kern="100" cap="none" spc="0" normalizeH="0" baseline="0" noProof="0" dirty="0">
              <a:ln>
                <a:noFill/>
              </a:ln>
              <a:solidFill>
                <a:srgbClr val="4F81BD"/>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8" name="Espaço Reservado para Número de Slide 7">
            <a:extLst>
              <a:ext uri="{FF2B5EF4-FFF2-40B4-BE49-F238E27FC236}">
                <a16:creationId xmlns:a16="http://schemas.microsoft.com/office/drawing/2014/main" id="{FBD2443E-200D-47D3-5A9E-9FEF1F171061}"/>
              </a:ext>
            </a:extLst>
          </p:cNvPr>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075901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graphicFrame>
        <p:nvGraphicFramePr>
          <p:cNvPr id="5" name="Tabela 4">
            <a:extLst>
              <a:ext uri="{FF2B5EF4-FFF2-40B4-BE49-F238E27FC236}">
                <a16:creationId xmlns:a16="http://schemas.microsoft.com/office/drawing/2014/main" id="{7512BCCA-8E0A-9D5F-28D0-6688278D378C}"/>
              </a:ext>
            </a:extLst>
          </p:cNvPr>
          <p:cNvGraphicFramePr>
            <a:graphicFrameLocks noGrp="1"/>
          </p:cNvGraphicFramePr>
          <p:nvPr>
            <p:extLst>
              <p:ext uri="{D42A27DB-BD31-4B8C-83A1-F6EECF244321}">
                <p14:modId xmlns:p14="http://schemas.microsoft.com/office/powerpoint/2010/main" val="1392964558"/>
              </p:ext>
            </p:extLst>
          </p:nvPr>
        </p:nvGraphicFramePr>
        <p:xfrm>
          <a:off x="1066800" y="1760380"/>
          <a:ext cx="4724400" cy="6539171"/>
        </p:xfrm>
        <a:graphic>
          <a:graphicData uri="http://schemas.openxmlformats.org/drawingml/2006/table">
            <a:tbl>
              <a:tblPr firstRow="1" firstCol="1" bandRow="1">
                <a:tableStyleId>{69C7853C-536D-4A76-A0AE-DD22124D55A5}</a:tableStyleId>
              </a:tblPr>
              <a:tblGrid>
                <a:gridCol w="2983832">
                  <a:extLst>
                    <a:ext uri="{9D8B030D-6E8A-4147-A177-3AD203B41FA5}">
                      <a16:colId xmlns:a16="http://schemas.microsoft.com/office/drawing/2014/main" val="2451577909"/>
                    </a:ext>
                  </a:extLst>
                </a:gridCol>
                <a:gridCol w="1740568">
                  <a:extLst>
                    <a:ext uri="{9D8B030D-6E8A-4147-A177-3AD203B41FA5}">
                      <a16:colId xmlns:a16="http://schemas.microsoft.com/office/drawing/2014/main" val="3432553539"/>
                    </a:ext>
                  </a:extLst>
                </a:gridCol>
              </a:tblGrid>
              <a:tr h="609072">
                <a:tc>
                  <a:txBody>
                    <a:bodyPr/>
                    <a:lstStyle/>
                    <a:p>
                      <a:pPr algn="ctr">
                        <a:lnSpc>
                          <a:spcPct val="150000"/>
                        </a:lnSpc>
                        <a:spcAft>
                          <a:spcPts val="800"/>
                        </a:spcAft>
                      </a:pPr>
                      <a:endParaRPr lang="pt-BR" sz="1100" b="1" kern="100" dirty="0">
                        <a:solidFill>
                          <a:srgbClr val="215E99"/>
                        </a:solidFill>
                        <a:effectLst/>
                      </a:endParaRPr>
                    </a:p>
                    <a:p>
                      <a:pPr algn="ctr">
                        <a:lnSpc>
                          <a:spcPct val="150000"/>
                        </a:lnSpc>
                        <a:spcAft>
                          <a:spcPts val="800"/>
                        </a:spcAft>
                      </a:pPr>
                      <a:r>
                        <a:rPr lang="pt-BR" sz="1100" b="1" kern="100" dirty="0">
                          <a:solidFill>
                            <a:srgbClr val="215E99"/>
                          </a:solidFill>
                          <a:effectLst/>
                        </a:rPr>
                        <a:t>MODELO DE CHECK LIST DE EVENTO</a:t>
                      </a:r>
                      <a:endParaRPr lang="pt-BR" sz="1100" kern="100" dirty="0">
                        <a:solidFill>
                          <a:srgbClr val="3A7C22"/>
                        </a:solidFill>
                        <a:effectLst/>
                      </a:endParaRPr>
                    </a:p>
                    <a:p>
                      <a:pPr algn="ctr">
                        <a:lnSpc>
                          <a:spcPct val="150000"/>
                        </a:lnSpc>
                        <a:spcAft>
                          <a:spcPts val="800"/>
                        </a:spcAft>
                      </a:pPr>
                      <a:r>
                        <a:rPr lang="pt-BR" sz="1100" b="1" kern="100" dirty="0">
                          <a:solidFill>
                            <a:srgbClr val="215E99"/>
                          </a:solidFill>
                          <a:effectLst/>
                        </a:rPr>
                        <a:t> </a:t>
                      </a:r>
                      <a:endParaRPr lang="pt-BR" sz="1100" kern="100" dirty="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b="1" kern="100" dirty="0">
                          <a:solidFill>
                            <a:srgbClr val="215E99"/>
                          </a:solidFill>
                          <a:effectLst/>
                        </a:rPr>
                        <a:t> DETALHAMENTO</a:t>
                      </a:r>
                      <a:endParaRPr lang="pt-BR" sz="1100" kern="100" dirty="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183789250"/>
                  </a:ext>
                </a:extLst>
              </a:tr>
              <a:tr h="427395">
                <a:tc>
                  <a:txBody>
                    <a:bodyPr/>
                    <a:lstStyle/>
                    <a:p>
                      <a:pPr algn="ctr">
                        <a:lnSpc>
                          <a:spcPct val="150000"/>
                        </a:lnSpc>
                        <a:spcAft>
                          <a:spcPts val="800"/>
                        </a:spcAft>
                      </a:pPr>
                      <a:r>
                        <a:rPr lang="pt-BR" sz="1100" b="1" kern="100">
                          <a:solidFill>
                            <a:srgbClr val="215E99"/>
                          </a:solidFill>
                          <a:effectLst/>
                        </a:rPr>
                        <a:t>Perfil do Evento (congresso, convenção, feira de negócios, esportivo, social)</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kern="100">
                          <a:solidFill>
                            <a:srgbClr val="215E99"/>
                          </a:solidFill>
                          <a:effectLst/>
                        </a:rPr>
                        <a:t>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3072316267"/>
                  </a:ext>
                </a:extLst>
              </a:tr>
              <a:tr h="427395">
                <a:tc>
                  <a:txBody>
                    <a:bodyPr/>
                    <a:lstStyle/>
                    <a:p>
                      <a:pPr algn="ctr">
                        <a:lnSpc>
                          <a:spcPct val="150000"/>
                        </a:lnSpc>
                        <a:spcAft>
                          <a:spcPts val="800"/>
                        </a:spcAft>
                      </a:pPr>
                      <a:r>
                        <a:rPr lang="pt-BR" sz="1100" b="1" kern="100">
                          <a:solidFill>
                            <a:srgbClr val="215E99"/>
                          </a:solidFill>
                          <a:effectLst/>
                        </a:rPr>
                        <a:t>Abrangência do evento (local, estadual, nacional, internacional)</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kern="100">
                          <a:solidFill>
                            <a:srgbClr val="215E99"/>
                          </a:solidFill>
                          <a:effectLst/>
                        </a:rPr>
                        <a:t>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2804730181"/>
                  </a:ext>
                </a:extLst>
              </a:tr>
              <a:tr h="427395">
                <a:tc>
                  <a:txBody>
                    <a:bodyPr/>
                    <a:lstStyle/>
                    <a:p>
                      <a:pPr algn="ctr">
                        <a:lnSpc>
                          <a:spcPct val="150000"/>
                        </a:lnSpc>
                        <a:spcAft>
                          <a:spcPts val="800"/>
                        </a:spcAft>
                      </a:pPr>
                      <a:r>
                        <a:rPr lang="pt-BR" sz="1100" b="1" kern="100">
                          <a:solidFill>
                            <a:srgbClr val="215E99"/>
                          </a:solidFill>
                          <a:effectLst/>
                        </a:rPr>
                        <a:t>Perfil de público – se compatível com o do estabelecimento.</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kern="100">
                          <a:solidFill>
                            <a:srgbClr val="215E99"/>
                          </a:solidFill>
                          <a:effectLst/>
                        </a:rPr>
                        <a:t>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291624650"/>
                  </a:ext>
                </a:extLst>
              </a:tr>
              <a:tr h="646770">
                <a:tc>
                  <a:txBody>
                    <a:bodyPr/>
                    <a:lstStyle/>
                    <a:p>
                      <a:pPr algn="ctr">
                        <a:lnSpc>
                          <a:spcPct val="150000"/>
                        </a:lnSpc>
                        <a:spcAft>
                          <a:spcPts val="800"/>
                        </a:spcAft>
                      </a:pPr>
                      <a:r>
                        <a:rPr lang="pt-BR" sz="1100" b="1" kern="100">
                          <a:solidFill>
                            <a:srgbClr val="215E99"/>
                          </a:solidFill>
                          <a:effectLst/>
                        </a:rPr>
                        <a:t>Necessidade de espaços (auditório, área de credenciamento, exposição, atividade social, etc)</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kern="100">
                          <a:solidFill>
                            <a:srgbClr val="215E99"/>
                          </a:solidFill>
                          <a:effectLst/>
                        </a:rPr>
                        <a:t>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2786053475"/>
                  </a:ext>
                </a:extLst>
              </a:tr>
              <a:tr h="427395">
                <a:tc>
                  <a:txBody>
                    <a:bodyPr/>
                    <a:lstStyle/>
                    <a:p>
                      <a:pPr algn="ctr">
                        <a:lnSpc>
                          <a:spcPct val="150000"/>
                        </a:lnSpc>
                        <a:spcAft>
                          <a:spcPts val="800"/>
                        </a:spcAft>
                      </a:pPr>
                      <a:r>
                        <a:rPr lang="pt-BR" sz="1100" b="1" kern="100">
                          <a:solidFill>
                            <a:srgbClr val="215E99"/>
                          </a:solidFill>
                          <a:effectLst/>
                        </a:rPr>
                        <a:t>Capacidade do maior espaço e em que formato</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kern="100">
                          <a:solidFill>
                            <a:srgbClr val="215E99"/>
                          </a:solidFill>
                          <a:effectLst/>
                        </a:rPr>
                        <a:t>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815375795"/>
                  </a:ext>
                </a:extLst>
              </a:tr>
              <a:tr h="208020">
                <a:tc>
                  <a:txBody>
                    <a:bodyPr/>
                    <a:lstStyle/>
                    <a:p>
                      <a:pPr algn="ctr">
                        <a:lnSpc>
                          <a:spcPct val="150000"/>
                        </a:lnSpc>
                        <a:spcAft>
                          <a:spcPts val="800"/>
                        </a:spcAft>
                      </a:pPr>
                      <a:r>
                        <a:rPr lang="pt-BR" sz="1100" b="1" kern="100" dirty="0">
                          <a:solidFill>
                            <a:srgbClr val="215E99"/>
                          </a:solidFill>
                          <a:effectLst/>
                        </a:rPr>
                        <a:t>Programação (horários e dias de atividades)</a:t>
                      </a:r>
                    </a:p>
                  </a:txBody>
                  <a:tcPr marL="39868" marR="39868" marT="0" marB="0" anchor="ctr"/>
                </a:tc>
                <a:tc>
                  <a:txBody>
                    <a:bodyPr/>
                    <a:lstStyle/>
                    <a:p>
                      <a:pPr algn="ctr">
                        <a:lnSpc>
                          <a:spcPct val="150000"/>
                        </a:lnSpc>
                        <a:spcAft>
                          <a:spcPts val="800"/>
                        </a:spcAft>
                      </a:pPr>
                      <a:r>
                        <a:rPr lang="pt-BR" sz="1100" kern="100">
                          <a:solidFill>
                            <a:srgbClr val="215E99"/>
                          </a:solidFill>
                          <a:effectLst/>
                        </a:rPr>
                        <a:t>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93662655"/>
                  </a:ext>
                </a:extLst>
              </a:tr>
              <a:tr h="646770">
                <a:tc>
                  <a:txBody>
                    <a:bodyPr/>
                    <a:lstStyle/>
                    <a:p>
                      <a:pPr algn="ctr">
                        <a:lnSpc>
                          <a:spcPct val="150000"/>
                        </a:lnSpc>
                        <a:spcAft>
                          <a:spcPts val="800"/>
                        </a:spcAft>
                      </a:pPr>
                      <a:r>
                        <a:rPr lang="pt-BR" sz="1100" b="1" kern="100" dirty="0">
                          <a:solidFill>
                            <a:srgbClr val="215E99"/>
                          </a:solidFill>
                          <a:effectLst/>
                        </a:rPr>
                        <a:t>Necessidade de alimentação por dia do evento (almoço, </a:t>
                      </a:r>
                      <a:r>
                        <a:rPr lang="pt-BR" sz="1100" b="1" kern="100" dirty="0" err="1">
                          <a:solidFill>
                            <a:srgbClr val="215E99"/>
                          </a:solidFill>
                          <a:effectLst/>
                        </a:rPr>
                        <a:t>coffee</a:t>
                      </a:r>
                      <a:r>
                        <a:rPr lang="pt-BR" sz="1100" b="1" kern="100" dirty="0">
                          <a:solidFill>
                            <a:srgbClr val="215E99"/>
                          </a:solidFill>
                          <a:effectLst/>
                        </a:rPr>
                        <a:t> break, jantares, coquetéis) – referência de budget</a:t>
                      </a:r>
                      <a:endParaRPr lang="pt-BR" sz="1100" kern="100" dirty="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kern="100">
                          <a:solidFill>
                            <a:srgbClr val="215E99"/>
                          </a:solidFill>
                          <a:effectLst/>
                        </a:rPr>
                        <a:t>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3589116467"/>
                  </a:ext>
                </a:extLst>
              </a:tr>
              <a:tr h="427395">
                <a:tc>
                  <a:txBody>
                    <a:bodyPr/>
                    <a:lstStyle/>
                    <a:p>
                      <a:pPr algn="ctr">
                        <a:lnSpc>
                          <a:spcPct val="150000"/>
                        </a:lnSpc>
                        <a:spcAft>
                          <a:spcPts val="800"/>
                        </a:spcAft>
                      </a:pPr>
                      <a:r>
                        <a:rPr lang="pt-BR" sz="1100" b="1" kern="100">
                          <a:solidFill>
                            <a:srgbClr val="215E99"/>
                          </a:solidFill>
                          <a:effectLst/>
                        </a:rPr>
                        <a:t>Necessidade de dias de montagem/ desmontagem</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kern="100">
                          <a:solidFill>
                            <a:srgbClr val="215E99"/>
                          </a:solidFill>
                          <a:effectLst/>
                        </a:rPr>
                        <a:t>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2883288402"/>
                  </a:ext>
                </a:extLst>
              </a:tr>
              <a:tr h="427395">
                <a:tc>
                  <a:txBody>
                    <a:bodyPr/>
                    <a:lstStyle/>
                    <a:p>
                      <a:pPr algn="ctr">
                        <a:lnSpc>
                          <a:spcPct val="150000"/>
                        </a:lnSpc>
                        <a:spcAft>
                          <a:spcPts val="800"/>
                        </a:spcAft>
                      </a:pPr>
                      <a:r>
                        <a:rPr lang="pt-BR" sz="1100" b="1" kern="100">
                          <a:solidFill>
                            <a:srgbClr val="215E99"/>
                          </a:solidFill>
                          <a:effectLst/>
                        </a:rPr>
                        <a:t>Necessidade de hospedagem (período do evento, quantidade de apartamentos, tipos)</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kern="100">
                          <a:solidFill>
                            <a:srgbClr val="215E99"/>
                          </a:solidFill>
                          <a:effectLst/>
                        </a:rPr>
                        <a:t>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4192635866"/>
                  </a:ext>
                </a:extLst>
              </a:tr>
              <a:tr h="208020">
                <a:tc>
                  <a:txBody>
                    <a:bodyPr/>
                    <a:lstStyle/>
                    <a:p>
                      <a:pPr algn="ctr">
                        <a:lnSpc>
                          <a:spcPct val="150000"/>
                        </a:lnSpc>
                        <a:spcAft>
                          <a:spcPts val="800"/>
                        </a:spcAft>
                      </a:pPr>
                      <a:r>
                        <a:rPr lang="pt-BR" sz="1100" b="1" kern="100">
                          <a:solidFill>
                            <a:srgbClr val="215E99"/>
                          </a:solidFill>
                          <a:effectLst/>
                        </a:rPr>
                        <a:t>Flexibilidade de datas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kern="100">
                          <a:solidFill>
                            <a:srgbClr val="215E99"/>
                          </a:solidFill>
                          <a:effectLst/>
                        </a:rPr>
                        <a:t>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1303724105"/>
                  </a:ext>
                </a:extLst>
              </a:tr>
              <a:tr h="646770">
                <a:tc>
                  <a:txBody>
                    <a:bodyPr/>
                    <a:lstStyle/>
                    <a:p>
                      <a:pPr algn="ctr">
                        <a:lnSpc>
                          <a:spcPct val="150000"/>
                        </a:lnSpc>
                        <a:spcAft>
                          <a:spcPts val="800"/>
                        </a:spcAft>
                      </a:pPr>
                      <a:r>
                        <a:rPr lang="pt-BR" sz="1100" b="1" kern="100" dirty="0">
                          <a:solidFill>
                            <a:srgbClr val="215E99"/>
                          </a:solidFill>
                          <a:effectLst/>
                        </a:rPr>
                        <a:t>Serviços de apoio necessários- importante possuir parcerias caso o estabelecimento não disponibilize</a:t>
                      </a:r>
                      <a:endParaRPr lang="pt-BR" sz="1100" kern="100" dirty="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kern="100">
                          <a:solidFill>
                            <a:srgbClr val="215E99"/>
                          </a:solidFill>
                          <a:effectLst/>
                        </a:rPr>
                        <a:t>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3512150851"/>
                  </a:ext>
                </a:extLst>
              </a:tr>
              <a:tr h="208020">
                <a:tc>
                  <a:txBody>
                    <a:bodyPr/>
                    <a:lstStyle/>
                    <a:p>
                      <a:pPr algn="ctr">
                        <a:lnSpc>
                          <a:spcPct val="150000"/>
                        </a:lnSpc>
                        <a:spcAft>
                          <a:spcPts val="800"/>
                        </a:spcAft>
                      </a:pPr>
                      <a:r>
                        <a:rPr lang="pt-BR" sz="1100" b="1" kern="100">
                          <a:solidFill>
                            <a:srgbClr val="215E99"/>
                          </a:solidFill>
                          <a:effectLst/>
                        </a:rPr>
                        <a:t>Orçamento previsto </a:t>
                      </a:r>
                      <a:endParaRPr lang="pt-BR" sz="1100" kern="10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tc>
                  <a:txBody>
                    <a:bodyPr/>
                    <a:lstStyle/>
                    <a:p>
                      <a:pPr algn="ctr">
                        <a:lnSpc>
                          <a:spcPct val="150000"/>
                        </a:lnSpc>
                        <a:spcAft>
                          <a:spcPts val="800"/>
                        </a:spcAft>
                      </a:pPr>
                      <a:r>
                        <a:rPr lang="pt-BR" sz="1100" kern="100" dirty="0">
                          <a:solidFill>
                            <a:srgbClr val="215E99"/>
                          </a:solidFill>
                          <a:effectLst/>
                        </a:rPr>
                        <a:t> </a:t>
                      </a:r>
                      <a:endParaRPr lang="pt-BR" sz="1100" kern="100" dirty="0">
                        <a:solidFill>
                          <a:srgbClr val="3A7C22"/>
                        </a:solidFill>
                        <a:effectLst/>
                        <a:latin typeface="Aptos" panose="020B0004020202020204" pitchFamily="34" charset="0"/>
                        <a:ea typeface="Aptos" panose="020B0004020202020204" pitchFamily="34" charset="0"/>
                        <a:cs typeface="Times New Roman" panose="02020603050405020304" pitchFamily="18" charset="0"/>
                      </a:endParaRPr>
                    </a:p>
                  </a:txBody>
                  <a:tcPr marL="39868" marR="39868" marT="0" marB="0" anchor="ctr"/>
                </a:tc>
                <a:extLst>
                  <a:ext uri="{0D108BD9-81ED-4DB2-BD59-A6C34878D82A}">
                    <a16:rowId xmlns:a16="http://schemas.microsoft.com/office/drawing/2014/main" val="2050350973"/>
                  </a:ext>
                </a:extLst>
              </a:tr>
            </a:tbl>
          </a:graphicData>
        </a:graphic>
      </p:graphicFrame>
      <p:sp>
        <p:nvSpPr>
          <p:cNvPr id="6" name="Espaço Reservado para Número de Slide 5">
            <a:extLst>
              <a:ext uri="{FF2B5EF4-FFF2-40B4-BE49-F238E27FC236}">
                <a16:creationId xmlns:a16="http://schemas.microsoft.com/office/drawing/2014/main" id="{6C442D5D-B97E-6F19-9B47-E93BE6B7DEF1}"/>
              </a:ext>
            </a:extLst>
          </p:cNvPr>
          <p:cNvSpPr>
            <a:spLocks noGrp="1"/>
          </p:cNvSpPr>
          <p:nvPr>
            <p:ph type="sldNum" sz="quarter" idx="12"/>
          </p:nvPr>
        </p:nvSpPr>
        <p:spPr/>
        <p:txBody>
          <a:bodyPr/>
          <a:lstStyle/>
          <a:p>
            <a:fld id="{B6F15528-21DE-4FAA-801E-634DDDAF4B2B}" type="slidenum">
              <a:rPr lang="en-US" smtClean="0"/>
              <a:pPr/>
              <a:t>41</a:t>
            </a:fld>
            <a:endParaRPr lang="en-US"/>
          </a:p>
        </p:txBody>
      </p:sp>
      <p:sp>
        <p:nvSpPr>
          <p:cNvPr id="8" name="Retângulo 7">
            <a:extLst>
              <a:ext uri="{FF2B5EF4-FFF2-40B4-BE49-F238E27FC236}">
                <a16:creationId xmlns:a16="http://schemas.microsoft.com/office/drawing/2014/main" id="{456D5D1B-1E86-6D47-56BA-938BEA684A07}"/>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38</a:t>
            </a:r>
          </a:p>
        </p:txBody>
      </p:sp>
    </p:spTree>
    <p:extLst>
      <p:ext uri="{BB962C8B-B14F-4D97-AF65-F5344CB8AC3E}">
        <p14:creationId xmlns:p14="http://schemas.microsoft.com/office/powerpoint/2010/main" val="4235912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28717D2D-E342-5BDC-5949-2CBF4EEA2105}"/>
              </a:ext>
            </a:extLst>
          </p:cNvPr>
          <p:cNvSpPr txBox="1"/>
          <p:nvPr/>
        </p:nvSpPr>
        <p:spPr>
          <a:xfrm>
            <a:off x="758980" y="2233326"/>
            <a:ext cx="5430253" cy="1458156"/>
          </a:xfrm>
          <a:prstGeom prst="rect">
            <a:avLst/>
          </a:prstGeom>
          <a:noFill/>
        </p:spPr>
        <p:txBody>
          <a:bodyPr wrap="square">
            <a:spAutoFit/>
          </a:bodyPr>
          <a:lstStyle/>
          <a:p>
            <a:pPr algn="just">
              <a:lnSpc>
                <a:spcPct val="115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Uma política de eventos clara e com o detalhamento das vantagens, pacotes de benefícios que simplifiquem a contratação, trazem consigo uma ideia de  transparência e confiabilidade</a:t>
            </a:r>
            <a:r>
              <a:rPr lang="pt-BR" sz="1200" kern="100" dirty="0">
                <a:solidFill>
                  <a:srgbClr val="0070C0"/>
                </a:solidFill>
                <a:latin typeface="Together sans"/>
                <a:ea typeface="Aptos" panose="020B0004020202020204" pitchFamily="34" charset="0"/>
                <a:cs typeface="Times New Roman" panose="02020603050405020304" pitchFamily="18" charset="0"/>
              </a:rPr>
              <a:t> e dão uma referência de valores. </a:t>
            </a:r>
          </a:p>
          <a:p>
            <a:pPr algn="just">
              <a:lnSpc>
                <a:spcPct val="115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Essa prática pode estimular a contratação por parte de algumas empresas que tem certo receio da orçamentação ou mitificam que eventos podem ser caros demais para as suas condições, assegurando certa previsibilidade de custos envolvidos.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Imagem 6">
            <a:extLst>
              <a:ext uri="{FF2B5EF4-FFF2-40B4-BE49-F238E27FC236}">
                <a16:creationId xmlns:a16="http://schemas.microsoft.com/office/drawing/2014/main" id="{AA442D22-B63A-04C0-6EC1-522F95A16740}"/>
              </a:ext>
            </a:extLst>
          </p:cNvPr>
          <p:cNvPicPr>
            <a:picLocks noChangeAspect="1"/>
          </p:cNvPicPr>
          <p:nvPr/>
        </p:nvPicPr>
        <p:blipFill>
          <a:blip r:embed="rId3"/>
          <a:stretch>
            <a:fillRect/>
          </a:stretch>
        </p:blipFill>
        <p:spPr>
          <a:xfrm>
            <a:off x="799805" y="3898712"/>
            <a:ext cx="5097377" cy="2690354"/>
          </a:xfrm>
          <a:prstGeom prst="rect">
            <a:avLst/>
          </a:prstGeom>
        </p:spPr>
      </p:pic>
      <p:sp>
        <p:nvSpPr>
          <p:cNvPr id="9" name="CaixaDeTexto 8">
            <a:extLst>
              <a:ext uri="{FF2B5EF4-FFF2-40B4-BE49-F238E27FC236}">
                <a16:creationId xmlns:a16="http://schemas.microsoft.com/office/drawing/2014/main" id="{48C9B742-925C-7C46-8B9F-5D523BA9D8AE}"/>
              </a:ext>
            </a:extLst>
          </p:cNvPr>
          <p:cNvSpPr txBox="1"/>
          <p:nvPr/>
        </p:nvSpPr>
        <p:spPr>
          <a:xfrm>
            <a:off x="758980" y="6705600"/>
            <a:ext cx="4829542" cy="646331"/>
          </a:xfrm>
          <a:prstGeom prst="rect">
            <a:avLst/>
          </a:prstGeom>
          <a:noFill/>
        </p:spPr>
        <p:txBody>
          <a:bodyPr wrap="square">
            <a:spAutoFit/>
          </a:bodyPr>
          <a:lstStyle/>
          <a:p>
            <a:pPr algn="just"/>
            <a:r>
              <a:rPr lang="pt-BR" sz="1200" kern="100" dirty="0">
                <a:solidFill>
                  <a:srgbClr val="215E99"/>
                </a:solidFill>
                <a:effectLst/>
                <a:latin typeface="Together sans"/>
                <a:ea typeface="Aptos" panose="020B0004020202020204" pitchFamily="34" charset="0"/>
                <a:cs typeface="Times New Roman" panose="02020603050405020304" pitchFamily="18" charset="0"/>
              </a:rPr>
              <a:t>Política de benefícios/ promoção sazonal  Grand Hyatt Rio de Janeiro</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pt-BR" sz="1200" kern="100" dirty="0">
                <a:solidFill>
                  <a:srgbClr val="215E99"/>
                </a:solidFill>
                <a:effectLst/>
                <a:latin typeface="Together sans"/>
                <a:ea typeface="Aptos" panose="020B0004020202020204" pitchFamily="34" charset="0"/>
                <a:cs typeface="Times New Roman" panose="02020603050405020304" pitchFamily="18" charset="0"/>
              </a:rPr>
              <a:t>Fonte: https://www.pacoteshyatt.com.br/blog/guia-completo-para-fazer-eventos-em-um-hotel/</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CaixaDeTexto 12">
            <a:extLst>
              <a:ext uri="{FF2B5EF4-FFF2-40B4-BE49-F238E27FC236}">
                <a16:creationId xmlns:a16="http://schemas.microsoft.com/office/drawing/2014/main" id="{88E0F93A-1791-99A9-C84B-EF414DC45AC1}"/>
              </a:ext>
            </a:extLst>
          </p:cNvPr>
          <p:cNvSpPr txBox="1"/>
          <p:nvPr/>
        </p:nvSpPr>
        <p:spPr>
          <a:xfrm>
            <a:off x="779033" y="1712198"/>
            <a:ext cx="5410200" cy="293735"/>
          </a:xfrm>
          <a:prstGeom prst="rect">
            <a:avLst/>
          </a:prstGeom>
          <a:noFill/>
          <a:ln w="38100">
            <a:solidFill>
              <a:srgbClr val="92D050"/>
            </a:solidFill>
          </a:ln>
        </p:spPr>
        <p:txBody>
          <a:bodyPr wrap="square">
            <a:spAutoFit/>
          </a:bodyPr>
          <a:lstStyle/>
          <a:p>
            <a:pPr lvl="0" algn="ctr">
              <a:lnSpc>
                <a:spcPct val="115000"/>
              </a:lnSpc>
            </a:pPr>
            <a:r>
              <a:rPr lang="pt-BR" sz="1200" b="1" kern="100">
                <a:solidFill>
                  <a:srgbClr val="215E99"/>
                </a:solidFill>
                <a:effectLst/>
                <a:latin typeface="Together sans"/>
                <a:ea typeface="Aptos" panose="020B0004020202020204" pitchFamily="34" charset="0"/>
                <a:cs typeface="Times New Roman" panose="02020603050405020304" pitchFamily="18" charset="0"/>
              </a:rPr>
              <a:t>POLÍTICAS CLARAS DE BENEFÍCIOS</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Espaço Reservado para Número de Slide 4">
            <a:extLst>
              <a:ext uri="{FF2B5EF4-FFF2-40B4-BE49-F238E27FC236}">
                <a16:creationId xmlns:a16="http://schemas.microsoft.com/office/drawing/2014/main" id="{AA9834C0-6B22-7185-0AF4-7F2E665DAD3F}"/>
              </a:ext>
            </a:extLst>
          </p:cNvPr>
          <p:cNvSpPr>
            <a:spLocks noGrp="1"/>
          </p:cNvSpPr>
          <p:nvPr>
            <p:ph type="sldNum" sz="quarter" idx="12"/>
          </p:nvPr>
        </p:nvSpPr>
        <p:spPr/>
        <p:txBody>
          <a:bodyPr/>
          <a:lstStyle/>
          <a:p>
            <a:fld id="{B6F15528-21DE-4FAA-801E-634DDDAF4B2B}" type="slidenum">
              <a:rPr lang="en-US" smtClean="0"/>
              <a:pPr/>
              <a:t>42</a:t>
            </a:fld>
            <a:endParaRPr lang="en-US"/>
          </a:p>
        </p:txBody>
      </p:sp>
      <p:sp>
        <p:nvSpPr>
          <p:cNvPr id="10" name="Retângulo 9">
            <a:extLst>
              <a:ext uri="{FF2B5EF4-FFF2-40B4-BE49-F238E27FC236}">
                <a16:creationId xmlns:a16="http://schemas.microsoft.com/office/drawing/2014/main" id="{6443459C-E25E-85D3-59BD-14753EF5EEB2}"/>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39</a:t>
            </a:r>
          </a:p>
        </p:txBody>
      </p:sp>
    </p:spTree>
    <p:extLst>
      <p:ext uri="{BB962C8B-B14F-4D97-AF65-F5344CB8AC3E}">
        <p14:creationId xmlns:p14="http://schemas.microsoft.com/office/powerpoint/2010/main" val="3190434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CaixaDeTexto 10">
            <a:extLst>
              <a:ext uri="{FF2B5EF4-FFF2-40B4-BE49-F238E27FC236}">
                <a16:creationId xmlns:a16="http://schemas.microsoft.com/office/drawing/2014/main" id="{0D34A4C3-3F25-8085-718F-42F939BFBD16}"/>
              </a:ext>
            </a:extLst>
          </p:cNvPr>
          <p:cNvSpPr txBox="1"/>
          <p:nvPr/>
        </p:nvSpPr>
        <p:spPr>
          <a:xfrm>
            <a:off x="579948" y="2366582"/>
            <a:ext cx="5698103" cy="6159187"/>
          </a:xfrm>
          <a:prstGeom prst="rect">
            <a:avLst/>
          </a:prstGeom>
          <a:noFill/>
        </p:spPr>
        <p:txBody>
          <a:bodyPr wrap="square">
            <a:spAutoFit/>
          </a:bodyPr>
          <a:lstStyle/>
          <a:p>
            <a:pPr marL="228600"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O passo seguinte à obtenção dos dados do evento ou do cliente é o envio de uma proposta. Considerar que neste momento, trata-se apenas de uma sondagem preliminar. Ainda se está na </a:t>
            </a:r>
            <a:r>
              <a:rPr lang="pt-BR" sz="1200" kern="100" dirty="0">
                <a:solidFill>
                  <a:srgbClr val="0070C0"/>
                </a:solidFill>
                <a:latin typeface="Together sans"/>
                <a:ea typeface="Aptos" panose="020B0004020202020204" pitchFamily="34" charset="0"/>
                <a:cs typeface="Times New Roman" panose="02020603050405020304" pitchFamily="18" charset="0"/>
              </a:rPr>
              <a:t>fase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de convencimento, de sedução, tendo-se em mente que outros estabelecimentos estão sendo igualmente cotados.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Em função disso deve-se trabalhar na argumentação positiva, enfatizando as vantagens do estabelecimento, pontos competitivos, sua experiência na realização de eventos~, com fotos de eventos similares, anexando folders ou brochuras digitais e destacando condições especiais da proposta.</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Evitar:</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611020" lvl="1"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Extensos </a:t>
            </a:r>
            <a:r>
              <a:rPr lang="pt-BR" sz="1200" kern="100" dirty="0">
                <a:solidFill>
                  <a:srgbClr val="0070C0"/>
                </a:solidFill>
                <a:latin typeface="Together sans"/>
                <a:ea typeface="Aptos" panose="020B0004020202020204" pitchFamily="34" charset="0"/>
                <a:cs typeface="Times New Roman" panose="02020603050405020304" pitchFamily="18" charset="0"/>
              </a:rPr>
              <a:t>d</a:t>
            </a:r>
            <a:r>
              <a:rPr lang="pt-BR" sz="1200" kern="100" dirty="0">
                <a:solidFill>
                  <a:srgbClr val="0070C0"/>
                </a:solidFill>
                <a:effectLst/>
                <a:latin typeface="Together sans"/>
                <a:ea typeface="Aptos" panose="020B0004020202020204" pitchFamily="34" charset="0"/>
                <a:cs typeface="Times New Roman" panose="02020603050405020304" pitchFamily="18" charset="0"/>
              </a:rPr>
              <a:t>etalhamentos de cardápios e opções de alimentação – passar somente valores de referência e descritivos básicos das opções;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611020" lvl="1"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Falta de objetividade e excesso de complexidade na proposta, tornando um documento de leitura demorada;</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611020" lvl="1"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Múltiplos arquivos anexados que possam confundir o cliente e desviar o foco do documento mais importante, que é a proposta;</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611020" lvl="1"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Anexos com títulos que não especificam conteúdos;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611020" lvl="1"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Documentos impessoais, similares a pedidos de compra e que não considerem os dados coletados do cliente;</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611020" lvl="1"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Excesso de informações, principalmente proibições e regramentos, sendo orientação jurídica, anexar à proposta um regulamento ou deixar a lista de proibições para uma segunda etapa, quando do envio do contrato;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611020" lvl="1"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Linguagem impositiva, realces em deadlines e proibições.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8" name="CaixaDeTexto 7">
            <a:extLst>
              <a:ext uri="{FF2B5EF4-FFF2-40B4-BE49-F238E27FC236}">
                <a16:creationId xmlns:a16="http://schemas.microsoft.com/office/drawing/2014/main" id="{5D9A77F2-4FF1-EC81-BD01-060836341069}"/>
              </a:ext>
            </a:extLst>
          </p:cNvPr>
          <p:cNvSpPr txBox="1"/>
          <p:nvPr/>
        </p:nvSpPr>
        <p:spPr>
          <a:xfrm>
            <a:off x="829209" y="1764326"/>
            <a:ext cx="5410200" cy="342210"/>
          </a:xfrm>
          <a:prstGeom prst="rect">
            <a:avLst/>
          </a:prstGeom>
          <a:noFill/>
          <a:ln w="38100">
            <a:solidFill>
              <a:srgbClr val="92D050"/>
            </a:solidFill>
          </a:ln>
        </p:spPr>
        <p:txBody>
          <a:bodyPr wrap="square">
            <a:spAutoFit/>
          </a:bodyPr>
          <a:lstStyle/>
          <a:p>
            <a:pPr lvl="0" algn="ctr">
              <a:lnSpc>
                <a:spcPct val="150000"/>
              </a:lnSpc>
            </a:pPr>
            <a:r>
              <a:rPr lang="pt-BR" sz="1200" b="1" kern="100">
                <a:solidFill>
                  <a:srgbClr val="0070C0"/>
                </a:solidFill>
                <a:effectLst/>
                <a:latin typeface="Together sans"/>
                <a:ea typeface="Aptos" panose="020B0004020202020204" pitchFamily="34" charset="0"/>
                <a:cs typeface="Times New Roman" panose="02020603050405020304" pitchFamily="18" charset="0"/>
              </a:rPr>
              <a:t>ELABORAR PROPOSTA AMIGÁVEL</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Espaço Reservado para Número de Slide 4">
            <a:extLst>
              <a:ext uri="{FF2B5EF4-FFF2-40B4-BE49-F238E27FC236}">
                <a16:creationId xmlns:a16="http://schemas.microsoft.com/office/drawing/2014/main" id="{8CE7DB9A-588E-F5CE-D55B-1B66BB8C41AC}"/>
              </a:ext>
            </a:extLst>
          </p:cNvPr>
          <p:cNvSpPr>
            <a:spLocks noGrp="1"/>
          </p:cNvSpPr>
          <p:nvPr>
            <p:ph type="sldNum" sz="quarter" idx="12"/>
          </p:nvPr>
        </p:nvSpPr>
        <p:spPr/>
        <p:txBody>
          <a:bodyPr/>
          <a:lstStyle/>
          <a:p>
            <a:fld id="{B6F15528-21DE-4FAA-801E-634DDDAF4B2B}" type="slidenum">
              <a:rPr lang="en-US" smtClean="0"/>
              <a:pPr/>
              <a:t>43</a:t>
            </a:fld>
            <a:endParaRPr lang="en-US"/>
          </a:p>
        </p:txBody>
      </p:sp>
      <p:sp>
        <p:nvSpPr>
          <p:cNvPr id="7" name="Retângulo 6">
            <a:extLst>
              <a:ext uri="{FF2B5EF4-FFF2-40B4-BE49-F238E27FC236}">
                <a16:creationId xmlns:a16="http://schemas.microsoft.com/office/drawing/2014/main" id="{AFC98BA4-0145-156F-0505-77272844F8D6}"/>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40</a:t>
            </a:r>
          </a:p>
        </p:txBody>
      </p:sp>
    </p:spTree>
    <p:extLst>
      <p:ext uri="{BB962C8B-B14F-4D97-AF65-F5344CB8AC3E}">
        <p14:creationId xmlns:p14="http://schemas.microsoft.com/office/powerpoint/2010/main" val="2303146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7456"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1F9771AE-BD3C-4C72-5354-07379C454859}"/>
              </a:ext>
            </a:extLst>
          </p:cNvPr>
          <p:cNvSpPr txBox="1"/>
          <p:nvPr/>
        </p:nvSpPr>
        <p:spPr>
          <a:xfrm>
            <a:off x="798328" y="2185505"/>
            <a:ext cx="5257800" cy="4495718"/>
          </a:xfrm>
          <a:prstGeom prst="rect">
            <a:avLst/>
          </a:prstGeom>
          <a:noFill/>
        </p:spPr>
        <p:txBody>
          <a:bodyPr wrap="square">
            <a:spAutoFit/>
          </a:bodyPr>
          <a:lstStyle/>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Como pergunta preliminar ao envio de resposta de indisponibilidade, sugere-se verificar se há alguma flexibilidade na data, o que ocorre com certa frequência. </a:t>
            </a:r>
            <a:r>
              <a:rPr lang="pt-BR" sz="1200" kern="100" dirty="0">
                <a:solidFill>
                  <a:srgbClr val="0070C0"/>
                </a:solidFill>
                <a:latin typeface="Together sans"/>
                <a:ea typeface="Aptos" panose="020B0004020202020204" pitchFamily="34" charset="0"/>
                <a:cs typeface="Times New Roman" panose="02020603050405020304" pitchFamily="18" charset="0"/>
              </a:rPr>
              <a:t>H</a:t>
            </a:r>
            <a:r>
              <a:rPr lang="pt-BR" sz="1200" kern="100" dirty="0">
                <a:solidFill>
                  <a:srgbClr val="0070C0"/>
                </a:solidFill>
                <a:effectLst/>
                <a:latin typeface="Together sans"/>
                <a:ea typeface="Aptos" panose="020B0004020202020204" pitchFamily="34" charset="0"/>
                <a:cs typeface="Times New Roman" panose="02020603050405020304" pitchFamily="18" charset="0"/>
              </a:rPr>
              <a:t>avendo eventos de maior porte no destino pode ser importante para o cliente a transferência do período.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Não existindo essa possibilidade de remarcação e estando os espaços indisponíveis,</a:t>
            </a:r>
            <a:r>
              <a:rPr lang="pt-BR" sz="1200" kern="100" dirty="0">
                <a:solidFill>
                  <a:srgbClr val="0070C0"/>
                </a:solidFill>
                <a:latin typeface="Together sans"/>
                <a:ea typeface="Aptos" panose="020B0004020202020204" pitchFamily="34" charset="0"/>
                <a:cs typeface="Times New Roman" panose="02020603050405020304" pitchFamily="18" charset="0"/>
              </a:rPr>
              <a:t> a</a:t>
            </a:r>
            <a:r>
              <a:rPr lang="pt-BR" sz="1200" kern="100" dirty="0">
                <a:solidFill>
                  <a:srgbClr val="0070C0"/>
                </a:solidFill>
                <a:effectLst/>
                <a:latin typeface="Together sans"/>
                <a:ea typeface="Aptos" panose="020B0004020202020204" pitchFamily="34" charset="0"/>
                <a:cs typeface="Times New Roman" panose="02020603050405020304" pitchFamily="18" charset="0"/>
              </a:rPr>
              <a:t>inda que não haja possibilidade de atendimento da demanda do cliente, mas identificando-se ser do interesse do estabelecimento manter o relacionamento para consultas futuras, há várias formas de encantar, mesmo dizendo-se” não”: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200" kern="100" dirty="0">
                <a:solidFill>
                  <a:srgbClr val="0070C0"/>
                </a:solidFill>
                <a:effectLst/>
                <a:latin typeface="Together sans"/>
                <a:ea typeface="Aptos" panose="020B0004020202020204" pitchFamily="34" charset="0"/>
                <a:cs typeface="Times New Roman" panose="02020603050405020304" pitchFamily="18" charset="0"/>
              </a:rPr>
              <a:t>Dispondo de apartamentos no período do evento, sendo um equipamento hoteleiro, verificar possibilidade de ser hotel oficial do evento – se associativo ou esportivo</a:t>
            </a:r>
            <a:r>
              <a:rPr lang="pt-BR" sz="1200" kern="100" dirty="0">
                <a:solidFill>
                  <a:srgbClr val="0070C0"/>
                </a:solidFill>
                <a:latin typeface="Together sans"/>
                <a:ea typeface="Aptos" panose="020B0004020202020204" pitchFamily="34" charset="0"/>
                <a:cs typeface="Times New Roman" panose="02020603050405020304" pitchFamily="18" charset="0"/>
              </a:rPr>
              <a:t> ( pois usam diferentes hotéis);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200" kern="100" dirty="0">
                <a:solidFill>
                  <a:srgbClr val="0070C0"/>
                </a:solidFill>
                <a:effectLst/>
                <a:latin typeface="Together sans"/>
                <a:ea typeface="Aptos" panose="020B0004020202020204" pitchFamily="34" charset="0"/>
                <a:cs typeface="Times New Roman" panose="02020603050405020304" pitchFamily="18" charset="0"/>
              </a:rPr>
              <a:t>Sugerir ao cliente seguir redes sociais, estar informado sobre promoções, oportunidades, descontos ou assinar newsletters</a:t>
            </a:r>
            <a:r>
              <a:rPr lang="pt-BR" sz="1200" kern="100" dirty="0">
                <a:solidFill>
                  <a:srgbClr val="0070C0"/>
                </a:solidFill>
                <a:latin typeface="Together sans"/>
                <a:ea typeface="Aptos" panose="020B0004020202020204" pitchFamily="34" charset="0"/>
                <a:cs typeface="Times New Roman" panose="02020603050405020304" pitchFamily="18" charset="0"/>
              </a:rPr>
              <a:t>;</a:t>
            </a:r>
            <a:endParaRPr lang="pt-BR" sz="1200"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200" dirty="0">
                <a:solidFill>
                  <a:srgbClr val="0070C0"/>
                </a:solidFill>
                <a:effectLst/>
                <a:latin typeface="Together sans"/>
                <a:ea typeface="Aptos" panose="020B0004020202020204" pitchFamily="34" charset="0"/>
                <a:cs typeface="Times New Roman" panose="02020603050405020304" pitchFamily="18" charset="0"/>
              </a:rPr>
              <a:t>Convidar para visitar o hotel, quando no destino, e sendo um cliente muito interessante, ampliar para um café da manhã ou almoço.</a:t>
            </a:r>
            <a:endParaRPr lang="pt-BR" dirty="0">
              <a:solidFill>
                <a:srgbClr val="0070C0"/>
              </a:solidFill>
            </a:endParaRPr>
          </a:p>
        </p:txBody>
      </p:sp>
      <p:sp>
        <p:nvSpPr>
          <p:cNvPr id="8" name="CaixaDeTexto 7">
            <a:extLst>
              <a:ext uri="{FF2B5EF4-FFF2-40B4-BE49-F238E27FC236}">
                <a16:creationId xmlns:a16="http://schemas.microsoft.com/office/drawing/2014/main" id="{B2543C4E-4AA7-BDEE-C28D-C72D685B2494}"/>
              </a:ext>
            </a:extLst>
          </p:cNvPr>
          <p:cNvSpPr txBox="1"/>
          <p:nvPr/>
        </p:nvSpPr>
        <p:spPr>
          <a:xfrm>
            <a:off x="824666" y="7224587"/>
            <a:ext cx="5257800" cy="2281202"/>
          </a:xfrm>
          <a:prstGeom prst="rect">
            <a:avLst/>
          </a:prstGeom>
          <a:noFill/>
        </p:spPr>
        <p:txBody>
          <a:bodyPr wrap="square">
            <a:spAutoFit/>
          </a:bodyPr>
          <a:lstStyle/>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visita técnica ou de inspeção são realizadas pelos representantes das  entidades promotoras</a:t>
            </a:r>
            <a:r>
              <a:rPr lang="pt-BR" sz="1200" kern="100" dirty="0">
                <a:solidFill>
                  <a:srgbClr val="0070C0"/>
                </a:solidFill>
                <a:latin typeface="Together sans"/>
                <a:ea typeface="Aptos" panose="020B0004020202020204" pitchFamily="34" charset="0"/>
                <a:cs typeface="Times New Roman" panose="02020603050405020304" pitchFamily="18" charset="0"/>
              </a:rPr>
              <a:t>; organizadores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com o propósito de verificação in situ das condições do destino/ empreendimento para abrigar o evento em questão. Quando ocorre, é o momento mais importante do processo de compra, já que o comprador ou tomador de decisão está no ambiente do estabelecimento pessoalmente e ao dispor da equipe de vendas para o seu convencimento. Também é o momento da obtenção de todos os detalhes do evento, da negociação, e da verificação das informações do evento</a:t>
            </a:r>
            <a:r>
              <a:rPr lang="pt-BR" sz="1200" kern="100" dirty="0">
                <a:solidFill>
                  <a:srgbClr val="0070C0"/>
                </a:solidFill>
                <a:latin typeface="Together sans"/>
                <a:ea typeface="Aptos" panose="020B0004020202020204" pitchFamily="34" charset="0"/>
                <a:cs typeface="Times New Roman" panose="02020603050405020304" pitchFamily="18" charset="0"/>
              </a:rPr>
              <a:t> p</a:t>
            </a:r>
            <a:r>
              <a:rPr lang="pt-BR" sz="1200" kern="100" dirty="0">
                <a:solidFill>
                  <a:srgbClr val="0070C0"/>
                </a:solidFill>
                <a:effectLst/>
                <a:latin typeface="Together sans"/>
                <a:ea typeface="Aptos" panose="020B0004020202020204" pitchFamily="34" charset="0"/>
                <a:cs typeface="Times New Roman" panose="02020603050405020304" pitchFamily="18" charset="0"/>
              </a:rPr>
              <a:t>reviamente obtidas.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CaixaDeTexto 10">
            <a:extLst>
              <a:ext uri="{FF2B5EF4-FFF2-40B4-BE49-F238E27FC236}">
                <a16:creationId xmlns:a16="http://schemas.microsoft.com/office/drawing/2014/main" id="{D5CF5735-7BE4-572C-ACCB-03E09484BD10}"/>
              </a:ext>
            </a:extLst>
          </p:cNvPr>
          <p:cNvSpPr txBox="1"/>
          <p:nvPr/>
        </p:nvSpPr>
        <p:spPr>
          <a:xfrm>
            <a:off x="798328" y="1671666"/>
            <a:ext cx="5410200" cy="342210"/>
          </a:xfrm>
          <a:prstGeom prst="rect">
            <a:avLst/>
          </a:prstGeom>
          <a:noFill/>
          <a:ln w="38100">
            <a:solidFill>
              <a:srgbClr val="92D050"/>
            </a:solidFill>
          </a:ln>
        </p:spPr>
        <p:txBody>
          <a:bodyPr wrap="square">
            <a:spAutoFit/>
          </a:bodyPr>
          <a:lstStyle/>
          <a:p>
            <a:pPr lvl="0" algn="ctr">
              <a:lnSpc>
                <a:spcPct val="150000"/>
              </a:lnSpc>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CONQUISTAR CLIENTES MESMO EM CASO DE INDISPONIBILIDADE </a:t>
            </a:r>
          </a:p>
        </p:txBody>
      </p:sp>
      <p:sp>
        <p:nvSpPr>
          <p:cNvPr id="15" name="CaixaDeTexto 14">
            <a:extLst>
              <a:ext uri="{FF2B5EF4-FFF2-40B4-BE49-F238E27FC236}">
                <a16:creationId xmlns:a16="http://schemas.microsoft.com/office/drawing/2014/main" id="{9806363F-3986-BB4A-F932-3E1A6590C67C}"/>
              </a:ext>
            </a:extLst>
          </p:cNvPr>
          <p:cNvSpPr txBox="1"/>
          <p:nvPr/>
        </p:nvSpPr>
        <p:spPr>
          <a:xfrm>
            <a:off x="822391" y="6781800"/>
            <a:ext cx="5410200" cy="342210"/>
          </a:xfrm>
          <a:prstGeom prst="rect">
            <a:avLst/>
          </a:prstGeom>
          <a:noFill/>
          <a:ln w="38100">
            <a:solidFill>
              <a:srgbClr val="92D050"/>
            </a:solidFill>
          </a:ln>
        </p:spPr>
        <p:txBody>
          <a:bodyPr wrap="square">
            <a:spAutoFit/>
          </a:bodyPr>
          <a:lstStyle/>
          <a:p>
            <a:pPr lvl="0" algn="ctr">
              <a:lnSpc>
                <a:spcPct val="150000"/>
              </a:lnSpc>
            </a:pPr>
            <a:r>
              <a:rPr lang="pt-BR" sz="1200" b="1" kern="100" dirty="0">
                <a:solidFill>
                  <a:srgbClr val="215E99"/>
                </a:solidFill>
                <a:effectLst/>
                <a:latin typeface="Together sans"/>
                <a:ea typeface="Aptos" panose="020B0004020202020204" pitchFamily="34" charset="0"/>
                <a:cs typeface="Times New Roman" panose="02020603050405020304" pitchFamily="18" charset="0"/>
              </a:rPr>
              <a:t>PROVER EXCELÊNCIA NA VISITA TÉCNICA</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Espaço Reservado para Número de Slide 4">
            <a:extLst>
              <a:ext uri="{FF2B5EF4-FFF2-40B4-BE49-F238E27FC236}">
                <a16:creationId xmlns:a16="http://schemas.microsoft.com/office/drawing/2014/main" id="{BC41DAE6-9BF3-1A4F-F29B-8BDD6F256AD3}"/>
              </a:ext>
            </a:extLst>
          </p:cNvPr>
          <p:cNvSpPr>
            <a:spLocks noGrp="1"/>
          </p:cNvSpPr>
          <p:nvPr>
            <p:ph type="sldNum" sz="quarter" idx="12"/>
          </p:nvPr>
        </p:nvSpPr>
        <p:spPr/>
        <p:txBody>
          <a:bodyPr/>
          <a:lstStyle/>
          <a:p>
            <a:fld id="{B6F15528-21DE-4FAA-801E-634DDDAF4B2B}" type="slidenum">
              <a:rPr lang="en-US" smtClean="0"/>
              <a:pPr/>
              <a:t>44</a:t>
            </a:fld>
            <a:endParaRPr lang="en-US"/>
          </a:p>
        </p:txBody>
      </p:sp>
      <p:sp>
        <p:nvSpPr>
          <p:cNvPr id="9" name="Retângulo 8">
            <a:extLst>
              <a:ext uri="{FF2B5EF4-FFF2-40B4-BE49-F238E27FC236}">
                <a16:creationId xmlns:a16="http://schemas.microsoft.com/office/drawing/2014/main" id="{C78C78E5-C012-2750-7642-0766D0FA9FB8}"/>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41</a:t>
            </a:r>
          </a:p>
        </p:txBody>
      </p:sp>
    </p:spTree>
    <p:extLst>
      <p:ext uri="{BB962C8B-B14F-4D97-AF65-F5344CB8AC3E}">
        <p14:creationId xmlns:p14="http://schemas.microsoft.com/office/powerpoint/2010/main" val="1496417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0BE903F5-C105-C4B2-865D-698811B047EF}"/>
              </a:ext>
            </a:extLst>
          </p:cNvPr>
          <p:cNvSpPr txBox="1"/>
          <p:nvPr/>
        </p:nvSpPr>
        <p:spPr>
          <a:xfrm>
            <a:off x="722127" y="1605351"/>
            <a:ext cx="5410200" cy="1450205"/>
          </a:xfrm>
          <a:prstGeom prst="rect">
            <a:avLst/>
          </a:prstGeom>
          <a:noFill/>
        </p:spPr>
        <p:txBody>
          <a:bodyPr wrap="square">
            <a:spAutoFit/>
          </a:bodyPr>
          <a:lstStyle/>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condução de todas as visitas deve ser feita por profissional com pleno conhecimento do espaço, das possibilidades comerciais e operacionais dos mesmos.   A presença do efetivo anfitrião na visita, a amabilidade e interesse do condutor em alguns casos podem ter mais relevância que os aspectos técnicos dos locais visitados, pois dão mais segurança do bom atendimento da contratação futura. </a:t>
            </a:r>
            <a:endParaRPr lang="pt-BR" sz="1200"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p:txBody>
      </p:sp>
      <p:sp>
        <p:nvSpPr>
          <p:cNvPr id="7" name="CaixaDeTexto 6">
            <a:extLst>
              <a:ext uri="{FF2B5EF4-FFF2-40B4-BE49-F238E27FC236}">
                <a16:creationId xmlns:a16="http://schemas.microsoft.com/office/drawing/2014/main" id="{066DABD8-D5A5-5FED-61D3-01DEE5F38382}"/>
              </a:ext>
            </a:extLst>
          </p:cNvPr>
          <p:cNvSpPr txBox="1"/>
          <p:nvPr/>
        </p:nvSpPr>
        <p:spPr>
          <a:xfrm>
            <a:off x="782052" y="3320723"/>
            <a:ext cx="5410200" cy="5707781"/>
          </a:xfrm>
          <a:prstGeom prst="rect">
            <a:avLst/>
          </a:prstGeom>
          <a:noFill/>
        </p:spPr>
        <p:txBody>
          <a:bodyPr wrap="square">
            <a:spAutoFit/>
          </a:bodyPr>
          <a:lstStyle/>
          <a:p>
            <a:pPr algn="just">
              <a:lnSpc>
                <a:spcPct val="150000"/>
              </a:lnSpc>
              <a:spcAft>
                <a:spcPts val="800"/>
              </a:spcAft>
            </a:pP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Informar-se previamente sobre o cliente, os seus  interesses gerais e específicos;</a:t>
            </a: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Saber sobre as informações já obtidas, do evento em questão (</a:t>
            </a:r>
            <a:r>
              <a:rPr lang="pt-BR" sz="1200" kern="100" dirty="0" err="1">
                <a:solidFill>
                  <a:srgbClr val="0070C0"/>
                </a:solidFill>
                <a:effectLst/>
                <a:latin typeface="Together sans"/>
                <a:ea typeface="Aptos" panose="020B0004020202020204" pitchFamily="34" charset="0"/>
                <a:cs typeface="Times New Roman" panose="02020603050405020304" pitchFamily="18" charset="0"/>
              </a:rPr>
              <a:t>check</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a:t>
            </a:r>
            <a:r>
              <a:rPr lang="pt-BR" sz="1200" kern="100" dirty="0" err="1">
                <a:solidFill>
                  <a:srgbClr val="0070C0"/>
                </a:solidFill>
                <a:effectLst/>
                <a:latin typeface="Together sans"/>
                <a:ea typeface="Aptos" panose="020B0004020202020204" pitchFamily="34" charset="0"/>
                <a:cs typeface="Times New Roman" panose="02020603050405020304" pitchFamily="18" charset="0"/>
              </a:rPr>
              <a:t>list</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enviado, conteúdos de e-mails trocados);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Procurar conduzir a visita sob a ótica do interesse do cliente, visitando espaços que se relacionem aos seus interesses prioritariamente;</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Acomodação do cliente em uma sala exclusiva, antes do início da visita, para explanação geral sobre a estrutura, distribuição físicas dos espaços;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Disponibilizar local seguro  para serem deixados objetos pessoais (bolsas, pastas), para que o cliente possa visitar mais tranquilamente as instalações, sem pesos extras ou objetos que dificultem a locomoção, provoquem desconforto ou prejudiquem a  anotação de observações;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Estar com chaves das salas/ apartamentos a serem visitados separados previamente ; visitar os espaços antes, e  se possível ajeita-los e limpá-los, identificar pontos de acendimento de luzes</a:t>
            </a:r>
            <a:r>
              <a:rPr lang="pt-BR" sz="1200" kern="100" dirty="0">
                <a:solidFill>
                  <a:srgbClr val="0070C0"/>
                </a:solidFill>
                <a:latin typeface="Together sans"/>
                <a:ea typeface="Aptos" panose="020B0004020202020204" pitchFamily="34" charset="0"/>
                <a:cs typeface="Times New Roman" panose="02020603050405020304" pitchFamily="18" charset="0"/>
              </a:rPr>
              <a:t>;</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Apresentação dos espaços em um crescente de qualidade, para que sempre haja uma percepção de melhoria, ou de espaços complementares;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Incluir na visitação as estruturas dos sanitários que serão colocados à disposição dos participantes nos centros de eventos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CaixaDeTexto 9">
            <a:extLst>
              <a:ext uri="{FF2B5EF4-FFF2-40B4-BE49-F238E27FC236}">
                <a16:creationId xmlns:a16="http://schemas.microsoft.com/office/drawing/2014/main" id="{9A1E9A80-0AD7-505E-D708-C49F6763CAEE}"/>
              </a:ext>
            </a:extLst>
          </p:cNvPr>
          <p:cNvSpPr txBox="1"/>
          <p:nvPr/>
        </p:nvSpPr>
        <p:spPr>
          <a:xfrm>
            <a:off x="782052" y="3284628"/>
            <a:ext cx="5350276" cy="280330"/>
          </a:xfrm>
          <a:prstGeom prst="rect">
            <a:avLst/>
          </a:prstGeom>
          <a:noFill/>
          <a:ln w="38100">
            <a:solidFill>
              <a:srgbClr val="92D050"/>
            </a:solidFill>
          </a:ln>
        </p:spPr>
        <p:txBody>
          <a:bodyPr wrap="square">
            <a:spAutoFit/>
          </a:bodyPr>
          <a:lstStyle/>
          <a:p>
            <a:pPr algn="ctr"/>
            <a:r>
              <a:rPr lang="pt-BR" sz="1200" b="1">
                <a:solidFill>
                  <a:srgbClr val="0070C0"/>
                </a:solidFill>
                <a:latin typeface="TOGETHER SANS"/>
              </a:rPr>
              <a:t>CUIDADO TÉCNICO NO PREPARO E CONDUÇÃO DA VISITA</a:t>
            </a:r>
            <a:endParaRPr lang="pt-BR" sz="1200" b="1" dirty="0">
              <a:solidFill>
                <a:srgbClr val="0070C0"/>
              </a:solidFill>
              <a:latin typeface="TOGETHER SANS"/>
            </a:endParaRPr>
          </a:p>
        </p:txBody>
      </p:sp>
      <p:sp>
        <p:nvSpPr>
          <p:cNvPr id="5" name="Espaço Reservado para Número de Slide 4">
            <a:extLst>
              <a:ext uri="{FF2B5EF4-FFF2-40B4-BE49-F238E27FC236}">
                <a16:creationId xmlns:a16="http://schemas.microsoft.com/office/drawing/2014/main" id="{DE92B0A1-CE38-5089-F360-C69B7E6FC7BC}"/>
              </a:ext>
            </a:extLst>
          </p:cNvPr>
          <p:cNvSpPr>
            <a:spLocks noGrp="1"/>
          </p:cNvSpPr>
          <p:nvPr>
            <p:ph type="sldNum" sz="quarter" idx="12"/>
          </p:nvPr>
        </p:nvSpPr>
        <p:spPr/>
        <p:txBody>
          <a:bodyPr/>
          <a:lstStyle/>
          <a:p>
            <a:fld id="{B6F15528-21DE-4FAA-801E-634DDDAF4B2B}" type="slidenum">
              <a:rPr lang="en-US" smtClean="0"/>
              <a:pPr/>
              <a:t>45</a:t>
            </a:fld>
            <a:endParaRPr lang="en-US"/>
          </a:p>
        </p:txBody>
      </p:sp>
      <p:sp>
        <p:nvSpPr>
          <p:cNvPr id="9" name="Retângulo 8">
            <a:extLst>
              <a:ext uri="{FF2B5EF4-FFF2-40B4-BE49-F238E27FC236}">
                <a16:creationId xmlns:a16="http://schemas.microsoft.com/office/drawing/2014/main" id="{6A34B906-33DC-D6EF-110A-F2CFA2E9794A}"/>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42</a:t>
            </a:r>
          </a:p>
        </p:txBody>
      </p:sp>
    </p:spTree>
    <p:extLst>
      <p:ext uri="{BB962C8B-B14F-4D97-AF65-F5344CB8AC3E}">
        <p14:creationId xmlns:p14="http://schemas.microsoft.com/office/powerpoint/2010/main" val="49981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0BE903F5-C105-C4B2-865D-698811B047EF}"/>
              </a:ext>
            </a:extLst>
          </p:cNvPr>
          <p:cNvSpPr txBox="1"/>
          <p:nvPr/>
        </p:nvSpPr>
        <p:spPr>
          <a:xfrm>
            <a:off x="644661" y="1675338"/>
            <a:ext cx="5410200" cy="3389198"/>
          </a:xfrm>
          <a:prstGeom prst="rect">
            <a:avLst/>
          </a:prstGeom>
          <a:noFill/>
        </p:spPr>
        <p:txBody>
          <a:bodyPr wrap="square">
            <a:spAutoFit/>
          </a:bodyPr>
          <a:lstStyle/>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Entregar material promocional de apoio antes da visita, principalmente que seja elucidativo do trajeto a ser percorrido e preferencialmente com nome, fotos  e capacidades das salas a serem visitadas. Neste momento, trata-se de um material impresso, mesmo um xerox para que sejam feitos apontamentos</a:t>
            </a:r>
            <a:r>
              <a:rPr lang="pt-BR" sz="1200" kern="100" dirty="0">
                <a:solidFill>
                  <a:srgbClr val="0070C0"/>
                </a:solidFill>
                <a:latin typeface="Together sans"/>
                <a:ea typeface="Aptos" panose="020B0004020202020204" pitchFamily="34" charset="0"/>
                <a:cs typeface="Times New Roman" panose="02020603050405020304" pitchFamily="18" charset="0"/>
              </a:rPr>
              <a:t>;</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Estar preparado para comentar sobre políticas de preço praticadas pelo equipamento – apenas referencias de eventos similares, para dar uma noção do que pode ser oferecido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Comentar, verbalmente, sobre os aspectos mais polêmicos, que podem gerar algum tipo de desconforto tais como proibições, regras ou restrições, adiantando surpresas negativas, mas mostrando-se aberto para falar sobre esses temas, sem esconde-los já que, dando certo a negociação o cliente no curto tempo terá que tratar desses assuntos.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22E434D9-02FE-714D-ACEF-4FAC09D6302A}"/>
              </a:ext>
            </a:extLst>
          </p:cNvPr>
          <p:cNvSpPr txBox="1"/>
          <p:nvPr/>
        </p:nvSpPr>
        <p:spPr>
          <a:xfrm>
            <a:off x="723900" y="5184698"/>
            <a:ext cx="5410200" cy="276999"/>
          </a:xfrm>
          <a:prstGeom prst="rect">
            <a:avLst/>
          </a:prstGeom>
          <a:noFill/>
          <a:ln w="38100">
            <a:solidFill>
              <a:srgbClr val="92D050"/>
            </a:solidFill>
          </a:ln>
        </p:spPr>
        <p:txBody>
          <a:bodyPr wrap="square">
            <a:spAutoFit/>
          </a:bodyPr>
          <a:lstStyle/>
          <a:p>
            <a:pPr algn="ctr"/>
            <a:r>
              <a:rPr lang="pt-BR" sz="1200" b="1" dirty="0">
                <a:solidFill>
                  <a:srgbClr val="0070C0"/>
                </a:solidFill>
                <a:latin typeface="TOGETHER SANS"/>
              </a:rPr>
              <a:t>UTILIZAR –SE DE ESTRATÉGIAS DE  ENCANTAMENTO</a:t>
            </a:r>
          </a:p>
        </p:txBody>
      </p:sp>
      <p:sp>
        <p:nvSpPr>
          <p:cNvPr id="8" name="CaixaDeTexto 7">
            <a:extLst>
              <a:ext uri="{FF2B5EF4-FFF2-40B4-BE49-F238E27FC236}">
                <a16:creationId xmlns:a16="http://schemas.microsoft.com/office/drawing/2014/main" id="{017863AA-1E1B-5D40-8A14-683C8EEDD0F7}"/>
              </a:ext>
            </a:extLst>
          </p:cNvPr>
          <p:cNvSpPr txBox="1"/>
          <p:nvPr/>
        </p:nvSpPr>
        <p:spPr>
          <a:xfrm>
            <a:off x="644661" y="5581859"/>
            <a:ext cx="5455116" cy="3664721"/>
          </a:xfrm>
          <a:prstGeom prst="rect">
            <a:avLst/>
          </a:prstGeom>
          <a:noFill/>
        </p:spPr>
        <p:txBody>
          <a:bodyPr wrap="square">
            <a:spAutoFit/>
          </a:bodyPr>
          <a:lstStyle/>
          <a:p>
            <a:pPr lvl="0"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Além da cordialidade, bom humor e pleno conhecimento dos espaços dos acompanhantes da visita, podem ser previstos pelos equipamentos visitados alguns momentos de relaxamento, interação ou mesmo cordialidade. O elemento surpresa</a:t>
            </a:r>
            <a:r>
              <a:rPr lang="pt-BR" sz="1200" kern="100" dirty="0">
                <a:solidFill>
                  <a:srgbClr val="0070C0"/>
                </a:solidFill>
                <a:latin typeface="Together sans"/>
                <a:ea typeface="Aptos" panose="020B0004020202020204" pitchFamily="34" charset="0"/>
                <a:cs typeface="Times New Roman" panose="02020603050405020304" pitchFamily="18" charset="0"/>
              </a:rPr>
              <a:t>, feito de forma discreta e positiva, pode gerar ótimas memórias e marcar a visita.</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879137" lvl="2"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Oferta de café, água, </a:t>
            </a:r>
            <a:r>
              <a:rPr lang="pt-BR" sz="1200" i="1" kern="100" dirty="0" err="1">
                <a:solidFill>
                  <a:srgbClr val="0070C0"/>
                </a:solidFill>
                <a:effectLst/>
                <a:latin typeface="Together sans"/>
                <a:ea typeface="Aptos" panose="020B0004020202020204" pitchFamily="34" charset="0"/>
                <a:cs typeface="Times New Roman" panose="02020603050405020304" pitchFamily="18" charset="0"/>
              </a:rPr>
              <a:t>petit</a:t>
            </a:r>
            <a:r>
              <a:rPr lang="pt-BR" sz="1200" i="1" kern="100" dirty="0">
                <a:solidFill>
                  <a:srgbClr val="0070C0"/>
                </a:solidFill>
                <a:effectLst/>
                <a:latin typeface="Together sans"/>
                <a:ea typeface="Aptos" panose="020B0004020202020204" pitchFamily="34" charset="0"/>
                <a:cs typeface="Times New Roman" panose="02020603050405020304" pitchFamily="18" charset="0"/>
              </a:rPr>
              <a:t> </a:t>
            </a:r>
            <a:r>
              <a:rPr lang="pt-BR" sz="1200" i="1" kern="100" dirty="0" err="1">
                <a:solidFill>
                  <a:srgbClr val="0070C0"/>
                </a:solidFill>
                <a:effectLst/>
                <a:latin typeface="Together sans"/>
                <a:ea typeface="Aptos" panose="020B0004020202020204" pitchFamily="34" charset="0"/>
                <a:cs typeface="Times New Roman" panose="02020603050405020304" pitchFamily="18" charset="0"/>
              </a:rPr>
              <a:t>fours</a:t>
            </a:r>
            <a:r>
              <a:rPr lang="pt-BR" sz="1200" i="1" kern="100" dirty="0">
                <a:solidFill>
                  <a:srgbClr val="0070C0"/>
                </a:solidFill>
                <a:effectLst/>
                <a:latin typeface="Together sans"/>
                <a:ea typeface="Aptos" panose="020B0004020202020204" pitchFamily="34" charset="0"/>
                <a:cs typeface="Times New Roman" panose="02020603050405020304" pitchFamily="18" charset="0"/>
              </a:rPr>
              <a:t> </a:t>
            </a:r>
            <a:r>
              <a:rPr lang="pt-BR" sz="1200" i="1" kern="100" dirty="0">
                <a:solidFill>
                  <a:srgbClr val="0070C0"/>
                </a:solidFill>
                <a:latin typeface="Together sans"/>
                <a:ea typeface="Aptos" panose="020B0004020202020204" pitchFamily="34" charset="0"/>
                <a:cs typeface="Times New Roman" panose="02020603050405020304" pitchFamily="18" charset="0"/>
              </a:rPr>
              <a:t> </a:t>
            </a:r>
            <a:r>
              <a:rPr lang="pt-BR" sz="1200" kern="100" dirty="0">
                <a:solidFill>
                  <a:srgbClr val="0070C0"/>
                </a:solidFill>
                <a:latin typeface="Together sans"/>
                <a:ea typeface="Aptos" panose="020B0004020202020204" pitchFamily="34" charset="0"/>
                <a:cs typeface="Times New Roman" panose="02020603050405020304" pitchFamily="18" charset="0"/>
              </a:rPr>
              <a:t>na chegada;</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879137" lvl="2"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Fidelização – saber o nome da empresa, entidade ou do cliente </a:t>
            </a:r>
          </a:p>
          <a:p>
            <a:pPr marL="879137" lvl="2"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Pausa para descanso/fotos, descontração em um lugar agradável do hotel – 5 minutos – 10min de uma visita média de 1h. Em lugares onde há spa e o cliente for pequeno, uma massagem de 5min, colocar os pés na água termal.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879137" lvl="2"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Oferta de brindes, mimos, uma lembrança – ainda que seja um </a:t>
            </a:r>
            <a:r>
              <a:rPr lang="pt-BR" sz="1200" i="1" kern="100" dirty="0" err="1">
                <a:solidFill>
                  <a:srgbClr val="0070C0"/>
                </a:solidFill>
                <a:effectLst/>
                <a:latin typeface="Together sans"/>
                <a:ea typeface="Aptos" panose="020B0004020202020204" pitchFamily="34" charset="0"/>
                <a:cs typeface="Times New Roman" panose="02020603050405020304" pitchFamily="18" charset="0"/>
              </a:rPr>
              <a:t>cup</a:t>
            </a:r>
            <a:r>
              <a:rPr lang="pt-BR" sz="1200" i="1" kern="100" dirty="0">
                <a:solidFill>
                  <a:srgbClr val="0070C0"/>
                </a:solidFill>
                <a:effectLst/>
                <a:latin typeface="Together sans"/>
                <a:ea typeface="Aptos" panose="020B0004020202020204" pitchFamily="34" charset="0"/>
                <a:cs typeface="Times New Roman" panose="02020603050405020304" pitchFamily="18" charset="0"/>
              </a:rPr>
              <a:t> </a:t>
            </a:r>
            <a:r>
              <a:rPr lang="pt-BR" sz="1200" i="1" kern="100" dirty="0" err="1">
                <a:solidFill>
                  <a:srgbClr val="0070C0"/>
                </a:solidFill>
                <a:effectLst/>
                <a:latin typeface="Together sans"/>
                <a:ea typeface="Aptos" panose="020B0004020202020204" pitchFamily="34" charset="0"/>
                <a:cs typeface="Times New Roman" panose="02020603050405020304" pitchFamily="18" charset="0"/>
              </a:rPr>
              <a:t>cake</a:t>
            </a:r>
            <a:r>
              <a:rPr lang="pt-BR" sz="1200" i="1" kern="100" dirty="0">
                <a:solidFill>
                  <a:srgbClr val="0070C0"/>
                </a:solidFill>
                <a:effectLst/>
                <a:latin typeface="Together sans"/>
                <a:ea typeface="Aptos" panose="020B0004020202020204" pitchFamily="34" charset="0"/>
                <a:cs typeface="Times New Roman" panose="02020603050405020304" pitchFamily="18" charset="0"/>
              </a:rPr>
              <a:t>,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uma fruta...nada que tenha valor financeiro significativo, apenas para marcar positivamente o momento. </a:t>
            </a:r>
          </a:p>
        </p:txBody>
      </p:sp>
      <p:sp>
        <p:nvSpPr>
          <p:cNvPr id="7" name="Espaço Reservado para Número de Slide 6">
            <a:extLst>
              <a:ext uri="{FF2B5EF4-FFF2-40B4-BE49-F238E27FC236}">
                <a16:creationId xmlns:a16="http://schemas.microsoft.com/office/drawing/2014/main" id="{4922B8DD-37E6-3479-A86C-AAA1EA8131B4}"/>
              </a:ext>
            </a:extLst>
          </p:cNvPr>
          <p:cNvSpPr>
            <a:spLocks noGrp="1"/>
          </p:cNvSpPr>
          <p:nvPr>
            <p:ph type="sldNum" sz="quarter" idx="12"/>
          </p:nvPr>
        </p:nvSpPr>
        <p:spPr/>
        <p:txBody>
          <a:bodyPr/>
          <a:lstStyle/>
          <a:p>
            <a:fld id="{B6F15528-21DE-4FAA-801E-634DDDAF4B2B}" type="slidenum">
              <a:rPr lang="en-US" smtClean="0"/>
              <a:pPr/>
              <a:t>46</a:t>
            </a:fld>
            <a:endParaRPr lang="en-US"/>
          </a:p>
        </p:txBody>
      </p:sp>
      <p:sp>
        <p:nvSpPr>
          <p:cNvPr id="10" name="Retângulo 9">
            <a:extLst>
              <a:ext uri="{FF2B5EF4-FFF2-40B4-BE49-F238E27FC236}">
                <a16:creationId xmlns:a16="http://schemas.microsoft.com/office/drawing/2014/main" id="{362FC3FE-6064-7B9C-6EC2-3A12C8976E52}"/>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43</a:t>
            </a:r>
          </a:p>
        </p:txBody>
      </p:sp>
    </p:spTree>
    <p:extLst>
      <p:ext uri="{BB962C8B-B14F-4D97-AF65-F5344CB8AC3E}">
        <p14:creationId xmlns:p14="http://schemas.microsoft.com/office/powerpoint/2010/main" val="2704131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7456"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FB1708A8-503E-6311-DC12-F026B0D1BDB4}"/>
              </a:ext>
            </a:extLst>
          </p:cNvPr>
          <p:cNvSpPr txBox="1"/>
          <p:nvPr/>
        </p:nvSpPr>
        <p:spPr>
          <a:xfrm>
            <a:off x="667690" y="3504171"/>
            <a:ext cx="5361607" cy="6297686"/>
          </a:xfrm>
          <a:prstGeom prst="rect">
            <a:avLst/>
          </a:prstGeom>
          <a:noFill/>
        </p:spPr>
        <p:txBody>
          <a:bodyPr wrap="square">
            <a:spAutoFit/>
          </a:bodyPr>
          <a:lstStyle/>
          <a:p>
            <a:pPr algn="ctr">
              <a:lnSpc>
                <a:spcPct val="150000"/>
              </a:lnSpc>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3.4. COMPRA</a:t>
            </a:r>
            <a:endParaRPr lang="pt-BR"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b="1" kern="100" dirty="0">
                <a:solidFill>
                  <a:srgbClr val="215E99"/>
                </a:solidFill>
                <a:effectLst/>
                <a:latin typeface="Together sans"/>
                <a:ea typeface="Aptos" panose="020B0004020202020204" pitchFamily="34" charset="0"/>
                <a:cs typeface="Times New Roman" panose="02020603050405020304" pitchFamily="18" charset="0"/>
              </a:rPr>
              <a:t>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Finalmente, estando convencido de que o destino/ estabelecimento é a melhor opção, após feita a comparação, o cliente estará pronto para a compra. Portanto, o processo deve ser ao máximo fluido e ágil para a efetiva conversão.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Idealmente todas as informações e inclusive restrições, deveriam ter sido já discutidas, documentos preliminares enviados, inclusive contratos, sendo assim, não deveriam ocorrer surpresas, somente dúvidas de pontos não tratados.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Nesta etapa os aspectos mais importantes são: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Concentração do atendimento em um única pessoa, para evitar ruídos, ainda que tenha-se que falar com vários setores, uma pessoa do empreendimento deve ser a responsável por essas conexões e alinhamentos, não o cliente</a:t>
            </a:r>
            <a:r>
              <a:rPr lang="pt-BR" sz="1200" kern="100" dirty="0">
                <a:solidFill>
                  <a:srgbClr val="0070C0"/>
                </a:solidFill>
                <a:latin typeface="Together sans"/>
                <a:ea typeface="Aptos" panose="020B0004020202020204" pitchFamily="34" charset="0"/>
                <a:cs typeface="Times New Roman" panose="02020603050405020304" pitchFamily="18" charset="0"/>
              </a:rPr>
              <a:t>;</a:t>
            </a: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Orientação clara ao cliente das etapas do processo, previsão de tempo de conclusão;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Monitoramento dos procedimentos burocráticos e orientação sobre documentos, intercedendo como ponto de contato entre ambas as partes; </a:t>
            </a:r>
          </a:p>
          <a:p>
            <a:pPr marL="342900" lvl="0" indent="-342900" algn="just">
              <a:lnSpc>
                <a:spcPct val="150000"/>
              </a:lnSpc>
              <a:buFont typeface="Wingdings" panose="05000000000000000000" pitchFamily="2" charset="2"/>
              <a:buChar char="q"/>
            </a:pPr>
            <a:r>
              <a:rPr lang="pt-BR" sz="1200" kern="100" dirty="0">
                <a:solidFill>
                  <a:srgbClr val="0070C0"/>
                </a:solidFill>
                <a:latin typeface="Together sans"/>
                <a:ea typeface="Aptos" panose="020B0004020202020204" pitchFamily="34" charset="0"/>
                <a:cs typeface="Times New Roman" panose="02020603050405020304" pitchFamily="18" charset="0"/>
              </a:rPr>
              <a:t>Realização de reuniões presenciais e/ou </a:t>
            </a:r>
            <a:r>
              <a:rPr lang="pt-BR" sz="1200" i="1" kern="100" dirty="0" err="1">
                <a:solidFill>
                  <a:srgbClr val="0070C0"/>
                </a:solidFill>
                <a:latin typeface="Together sans"/>
                <a:ea typeface="Aptos" panose="020B0004020202020204" pitchFamily="34" charset="0"/>
                <a:cs typeface="Times New Roman" panose="02020603050405020304" pitchFamily="18" charset="0"/>
              </a:rPr>
              <a:t>on</a:t>
            </a:r>
            <a:r>
              <a:rPr lang="pt-BR" sz="1200" i="1" kern="100" dirty="0">
                <a:solidFill>
                  <a:srgbClr val="0070C0"/>
                </a:solidFill>
                <a:latin typeface="Together sans"/>
                <a:ea typeface="Aptos" panose="020B0004020202020204" pitchFamily="34" charset="0"/>
                <a:cs typeface="Times New Roman" panose="02020603050405020304" pitchFamily="18" charset="0"/>
              </a:rPr>
              <a:t> </a:t>
            </a:r>
            <a:r>
              <a:rPr lang="pt-BR" sz="1200" i="1" kern="100" dirty="0" err="1">
                <a:solidFill>
                  <a:srgbClr val="0070C0"/>
                </a:solidFill>
                <a:latin typeface="Together sans"/>
                <a:ea typeface="Aptos" panose="020B0004020202020204" pitchFamily="34" charset="0"/>
                <a:cs typeface="Times New Roman" panose="02020603050405020304" pitchFamily="18" charset="0"/>
              </a:rPr>
              <a:t>line</a:t>
            </a:r>
            <a:r>
              <a:rPr lang="pt-BR" sz="1200" i="1" kern="100" dirty="0">
                <a:solidFill>
                  <a:srgbClr val="0070C0"/>
                </a:solidFill>
                <a:latin typeface="Together sans"/>
                <a:ea typeface="Aptos" panose="020B0004020202020204" pitchFamily="34" charset="0"/>
                <a:cs typeface="Times New Roman" panose="02020603050405020304" pitchFamily="18" charset="0"/>
              </a:rPr>
              <a:t> </a:t>
            </a:r>
            <a:r>
              <a:rPr lang="pt-BR" sz="1200" kern="100" dirty="0">
                <a:solidFill>
                  <a:srgbClr val="0070C0"/>
                </a:solidFill>
                <a:latin typeface="Together sans"/>
                <a:ea typeface="Aptos" panose="020B0004020202020204" pitchFamily="34" charset="0"/>
                <a:cs typeface="Times New Roman" panose="02020603050405020304" pitchFamily="18" charset="0"/>
              </a:rPr>
              <a:t>para esclarecimento de dúvidas;</a:t>
            </a: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Acompanhamento de negociações e acordos, que posteriormente deverão ser transmitidos à equipe operacional.</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50000"/>
              </a:lnSpc>
            </a:pPr>
            <a:r>
              <a:rPr lang="pt-BR" sz="1200" kern="100" dirty="0">
                <a:solidFill>
                  <a:srgbClr val="215E99"/>
                </a:solidFill>
                <a:effectLst/>
                <a:latin typeface="Together sans"/>
                <a:ea typeface="Aptos" panose="020B0004020202020204" pitchFamily="34" charset="0"/>
                <a:cs typeface="Times New Roman" panose="02020603050405020304" pitchFamily="18" charset="0"/>
              </a:rPr>
              <a:t>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215E99"/>
                </a:solidFill>
                <a:effectLst/>
                <a:latin typeface="Together sans"/>
                <a:ea typeface="Aptos" panose="020B0004020202020204" pitchFamily="34" charset="0"/>
                <a:cs typeface="Times New Roman" panose="02020603050405020304" pitchFamily="18" charset="0"/>
              </a:rPr>
              <a:t>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CaixaDeTexto 7">
            <a:extLst>
              <a:ext uri="{FF2B5EF4-FFF2-40B4-BE49-F238E27FC236}">
                <a16:creationId xmlns:a16="http://schemas.microsoft.com/office/drawing/2014/main" id="{47F15A15-3C05-9CF9-82D6-784EFE730244}"/>
              </a:ext>
            </a:extLst>
          </p:cNvPr>
          <p:cNvSpPr txBox="1"/>
          <p:nvPr/>
        </p:nvSpPr>
        <p:spPr>
          <a:xfrm>
            <a:off x="667690" y="1630054"/>
            <a:ext cx="5445366" cy="1727204"/>
          </a:xfrm>
          <a:prstGeom prst="rect">
            <a:avLst/>
          </a:prstGeom>
          <a:noFill/>
        </p:spPr>
        <p:txBody>
          <a:bodyPr wrap="square">
            <a:spAutoFit/>
          </a:bodyPr>
          <a:lstStyle/>
          <a:p>
            <a:pPr marL="0" marR="0" lvl="0" indent="0" algn="just" defTabSz="536237" rtl="0" eaLnBrk="1" fontAlgn="auto" latinLnBrk="0" hangingPunct="1">
              <a:lnSpc>
                <a:spcPct val="150000"/>
              </a:lnSpc>
              <a:spcBef>
                <a:spcPts val="0"/>
              </a:spcBef>
              <a:spcAft>
                <a:spcPts val="0"/>
              </a:spcAft>
              <a:buClrTx/>
              <a:buSzTx/>
              <a:buFontTx/>
              <a:buNone/>
              <a:tabLst/>
              <a:defRPr/>
            </a:pPr>
            <a:r>
              <a:rPr kumimoji="0" lang="pt-BR" sz="1200" b="0" i="0" u="none" strike="noStrike" kern="1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Na impossibilidade de uma visita de inspeção é altamente recomendável sugerir uma reunião de alinhamento das expectativas, e repasse dos detalhes que seriam abordados durante a visita técnica.</a:t>
            </a:r>
            <a:endParaRPr kumimoji="0" lang="pt-BR" sz="1200" b="0"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536237" rtl="0" eaLnBrk="1" fontAlgn="auto" latinLnBrk="0" hangingPunct="1">
              <a:lnSpc>
                <a:spcPct val="150000"/>
              </a:lnSpc>
              <a:spcBef>
                <a:spcPts val="0"/>
              </a:spcBef>
              <a:spcAft>
                <a:spcPts val="0"/>
              </a:spcAft>
              <a:buClrTx/>
              <a:buSzTx/>
              <a:buFontTx/>
              <a:buNone/>
              <a:tabLst/>
              <a:defRPr/>
            </a:pPr>
            <a:r>
              <a:rPr kumimoji="0" lang="pt-BR" sz="1200" b="0" i="0" u="none" strike="noStrike" kern="100" cap="none" spc="0" normalizeH="0" baseline="0" noProof="0" dirty="0">
                <a:ln>
                  <a:noFill/>
                </a:ln>
                <a:solidFill>
                  <a:srgbClr val="0070C0"/>
                </a:solidFill>
                <a:effectLst/>
                <a:uLnTx/>
                <a:uFillTx/>
                <a:latin typeface="Together sans"/>
                <a:ea typeface="Aptos" panose="020B0004020202020204" pitchFamily="34" charset="0"/>
                <a:cs typeface="Times New Roman" panose="02020603050405020304" pitchFamily="18" charset="0"/>
              </a:rPr>
              <a:t>Após a visita/ reunião, é momento para envio de regramentos e contratos, ou até mesmo a proposta revisada com ajustes descobertos ou negociados durante esses momentos.  </a:t>
            </a:r>
            <a:endParaRPr kumimoji="0" lang="pt-BR" sz="1200" b="0"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5" name="Espaço Reservado para Número de Slide 4">
            <a:extLst>
              <a:ext uri="{FF2B5EF4-FFF2-40B4-BE49-F238E27FC236}">
                <a16:creationId xmlns:a16="http://schemas.microsoft.com/office/drawing/2014/main" id="{8C5A53D2-BE21-BEE9-D074-B0E0DFB8F8B4}"/>
              </a:ext>
            </a:extLst>
          </p:cNvPr>
          <p:cNvSpPr>
            <a:spLocks noGrp="1"/>
          </p:cNvSpPr>
          <p:nvPr>
            <p:ph type="sldNum" sz="quarter" idx="12"/>
          </p:nvPr>
        </p:nvSpPr>
        <p:spPr/>
        <p:txBody>
          <a:bodyPr/>
          <a:lstStyle/>
          <a:p>
            <a:fld id="{B6F15528-21DE-4FAA-801E-634DDDAF4B2B}" type="slidenum">
              <a:rPr lang="en-US" smtClean="0"/>
              <a:pPr/>
              <a:t>47</a:t>
            </a:fld>
            <a:endParaRPr lang="en-US"/>
          </a:p>
        </p:txBody>
      </p:sp>
      <p:sp>
        <p:nvSpPr>
          <p:cNvPr id="9" name="Retângulo 8">
            <a:extLst>
              <a:ext uri="{FF2B5EF4-FFF2-40B4-BE49-F238E27FC236}">
                <a16:creationId xmlns:a16="http://schemas.microsoft.com/office/drawing/2014/main" id="{B1A30A5C-F8B9-C874-C257-1701DBC613C5}"/>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44</a:t>
            </a:r>
          </a:p>
        </p:txBody>
      </p:sp>
    </p:spTree>
    <p:extLst>
      <p:ext uri="{BB962C8B-B14F-4D97-AF65-F5344CB8AC3E}">
        <p14:creationId xmlns:p14="http://schemas.microsoft.com/office/powerpoint/2010/main" val="888913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4BAC2E75-9CDB-97D9-0072-3E3457850E0D}"/>
              </a:ext>
            </a:extLst>
          </p:cNvPr>
          <p:cNvSpPr txBox="1"/>
          <p:nvPr/>
        </p:nvSpPr>
        <p:spPr>
          <a:xfrm>
            <a:off x="644661" y="1286197"/>
            <a:ext cx="5568678" cy="8235203"/>
          </a:xfrm>
          <a:prstGeom prst="rect">
            <a:avLst/>
          </a:prstGeom>
          <a:noFill/>
        </p:spPr>
        <p:txBody>
          <a:bodyPr wrap="square">
            <a:spAutoFit/>
          </a:bodyPr>
          <a:lstStyle/>
          <a:p>
            <a:pPr algn="just">
              <a:lnSpc>
                <a:spcPct val="150000"/>
              </a:lnSpc>
            </a:pPr>
            <a:r>
              <a:rPr lang="pt-BR" sz="1200" kern="100" dirty="0">
                <a:solidFill>
                  <a:srgbClr val="215E99"/>
                </a:solidFill>
                <a:effectLst/>
                <a:latin typeface="TOGETHER SANS"/>
                <a:ea typeface="Aptos" panose="020B0004020202020204" pitchFamily="34" charset="0"/>
                <a:cs typeface="Times New Roman" panose="02020603050405020304" pitchFamily="18" charset="0"/>
              </a:rPr>
              <a:t> </a:t>
            </a:r>
            <a:endParaRPr lang="pt-BR" sz="1200" kern="100" dirty="0">
              <a:effectLst/>
              <a:latin typeface="TOGETHER SANS"/>
              <a:ea typeface="Aptos" panose="020B0004020202020204" pitchFamily="34" charset="0"/>
              <a:cs typeface="Times New Roman" panose="02020603050405020304" pitchFamily="18" charset="0"/>
            </a:endParaRPr>
          </a:p>
          <a:p>
            <a:pPr algn="ctr">
              <a:lnSpc>
                <a:spcPct val="150000"/>
              </a:lnSpc>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3.5. CONSUMO</a:t>
            </a:r>
            <a:endParaRPr lang="pt-BR" sz="1800" kern="100" dirty="0">
              <a:solidFill>
                <a:srgbClr val="0070C0"/>
              </a:solidFill>
              <a:effectLst/>
              <a:latin typeface="TOGETHER SANS"/>
              <a:ea typeface="Aptos" panose="020B0004020202020204" pitchFamily="34" charset="0"/>
              <a:cs typeface="Times New Roman" panose="02020603050405020304" pitchFamily="18" charset="0"/>
            </a:endParaRPr>
          </a:p>
          <a:p>
            <a:pPr algn="just">
              <a:lnSpc>
                <a:spcPct val="150000"/>
              </a:lnSpc>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etapa do consumo ocorre a partir da assinatura do contrato e pagamento/ confirmação da compra. No caso dos compradores de eventos, como há vários pontos a serem discutidos durante o planejamento do evento, é muito provável que ocorram várias reuniões até a sua realização.</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Então, nesses casos, o consumo engloba todo o período do </a:t>
            </a:r>
            <a:r>
              <a:rPr lang="pt-BR" sz="1200" kern="100" dirty="0" err="1">
                <a:solidFill>
                  <a:srgbClr val="0070C0"/>
                </a:solidFill>
                <a:effectLst/>
                <a:latin typeface="TOGETHER SANS"/>
                <a:ea typeface="Aptos" panose="020B0004020202020204" pitchFamily="34" charset="0"/>
                <a:cs typeface="Times New Roman" panose="02020603050405020304" pitchFamily="18" charset="0"/>
              </a:rPr>
              <a:t>pré</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evento, e o atendimento prestado durante esse momento contabilizará positiva ou negativamente na percepção do cliente sobre o serviço e o empreendimento.</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Mantem-se a sugestão da concentração do contato do cliente com um único interlocutor, embora seja comum, que a partir da efetivação da venda, alguns estabelecimentos repassem esse canal para a equipe de operações e não mais a comercial.  É importante que nesse momento de transição, o cliente sinta-se seguro e  o evento seja repassado em seus detalhes entre as equipes. Quanto mais sistematizada a informação, mais suave será esse processo.</a:t>
            </a:r>
            <a:r>
              <a:rPr lang="pt-BR" sz="1200" kern="100" dirty="0">
                <a:solidFill>
                  <a:srgbClr val="0070C0"/>
                </a:solidFill>
                <a:latin typeface="TOGETHER SANS"/>
                <a:ea typeface="Aptos" panose="020B0004020202020204" pitchFamily="34" charset="0"/>
                <a:cs typeface="Times New Roman" panose="02020603050405020304" pitchFamily="18" charset="0"/>
              </a:rPr>
              <a:t>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Nas primeiras reuniões é aconselhável que ainda o comercial acompanhe. Integram essa etapa as seguintes ações:</a:t>
            </a:r>
          </a:p>
          <a:p>
            <a:pPr marL="611020" lvl="1"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Realização de reuniões periódicas para alinhamento, de acordo com necessidade;</a:t>
            </a:r>
          </a:p>
          <a:p>
            <a:pPr marL="611020" lvl="1"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Supervisão das entregas comprometidas em contrato e supervisão de montagem, do evento e da desmontagem, coordenando soluções possíveis para eventuais imprevistos;</a:t>
            </a:r>
          </a:p>
          <a:p>
            <a:pPr marL="611020" lvl="1"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Intervenção se necessário, de forma reservada e respeitosa, de itens combinados, que por ventura não estejam sendo cumpridos pelo cliente</a:t>
            </a:r>
          </a:p>
          <a:p>
            <a:pPr marL="611020" lvl="1"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Coleta de informações para elaboração de relatórios final e se possível para fins de portfólio – se autorizado pelo cliente.</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Clientes profissionais precisam de formalidade e segurança na entrega, importante manter-se registros de eventuais alterações demandadas para negociação posterior.</a:t>
            </a:r>
          </a:p>
        </p:txBody>
      </p:sp>
      <p:sp>
        <p:nvSpPr>
          <p:cNvPr id="5" name="Espaço Reservado para Número de Slide 4">
            <a:extLst>
              <a:ext uri="{FF2B5EF4-FFF2-40B4-BE49-F238E27FC236}">
                <a16:creationId xmlns:a16="http://schemas.microsoft.com/office/drawing/2014/main" id="{8891426D-82CD-3CB3-F2FB-139947F14778}"/>
              </a:ext>
            </a:extLst>
          </p:cNvPr>
          <p:cNvSpPr>
            <a:spLocks noGrp="1"/>
          </p:cNvSpPr>
          <p:nvPr>
            <p:ph type="sldNum" sz="quarter" idx="12"/>
          </p:nvPr>
        </p:nvSpPr>
        <p:spPr/>
        <p:txBody>
          <a:bodyPr/>
          <a:lstStyle/>
          <a:p>
            <a:fld id="{B6F15528-21DE-4FAA-801E-634DDDAF4B2B}" type="slidenum">
              <a:rPr lang="en-US" smtClean="0"/>
              <a:pPr/>
              <a:t>48</a:t>
            </a:fld>
            <a:endParaRPr lang="en-US"/>
          </a:p>
        </p:txBody>
      </p:sp>
      <p:sp>
        <p:nvSpPr>
          <p:cNvPr id="8" name="Retângulo 7">
            <a:extLst>
              <a:ext uri="{FF2B5EF4-FFF2-40B4-BE49-F238E27FC236}">
                <a16:creationId xmlns:a16="http://schemas.microsoft.com/office/drawing/2014/main" id="{E81B0A2C-A57A-5D5C-3A24-EEC99A3F18A7}"/>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45</a:t>
            </a:r>
          </a:p>
        </p:txBody>
      </p:sp>
    </p:spTree>
    <p:extLst>
      <p:ext uri="{BB962C8B-B14F-4D97-AF65-F5344CB8AC3E}">
        <p14:creationId xmlns:p14="http://schemas.microsoft.com/office/powerpoint/2010/main" val="2200540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5ABBFB4A-81F9-0D2D-5093-34DBD930CD35}"/>
              </a:ext>
            </a:extLst>
          </p:cNvPr>
          <p:cNvSpPr txBox="1"/>
          <p:nvPr/>
        </p:nvSpPr>
        <p:spPr>
          <a:xfrm>
            <a:off x="762000" y="1620683"/>
            <a:ext cx="5334000" cy="4358694"/>
          </a:xfrm>
          <a:prstGeom prst="rect">
            <a:avLst/>
          </a:prstGeom>
          <a:noFill/>
        </p:spPr>
        <p:txBody>
          <a:bodyPr wrap="square">
            <a:spAutoFit/>
          </a:bodyPr>
          <a:lstStyle/>
          <a:p>
            <a:pPr algn="ctr">
              <a:lnSpc>
                <a:spcPct val="150000"/>
              </a:lnSpc>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3.5. AVALIAÇÃO</a:t>
            </a:r>
            <a:endParaRPr lang="pt-BR"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avaliação acontece no período pós evento. </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Geralmente atrelada à elaboração de um relatório e de uma reunião final de fechamento, onde ambas as partes dialogam sobre o evento, sobre as entregas , imprevistos, compromissos não honrados e negociações complementares.</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Para monitoramento do relacionamento, sugere-se a realização de pesquisa de satisfação com o cliente.</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Se possível, obter depoimentos e autorizações para divulgar o evento no curriculum do empreendimento, imagens de montagens especiais que ilustram melhor salas disponíveis para locação do que espaços vazios com cadeiras alinhadas em formato auditório.</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Ter em mente que se pretende sempre que bons clientes retornem em outras oportunidades e divulguem para sua rede de contatos, então primar para reduzir ou compensar falhas, oferecendo bônus, descontos, isenções caso aplicável. </a:t>
            </a:r>
          </a:p>
        </p:txBody>
      </p:sp>
      <p:sp>
        <p:nvSpPr>
          <p:cNvPr id="5" name="Espaço Reservado para Número de Slide 4">
            <a:extLst>
              <a:ext uri="{FF2B5EF4-FFF2-40B4-BE49-F238E27FC236}">
                <a16:creationId xmlns:a16="http://schemas.microsoft.com/office/drawing/2014/main" id="{644E5410-ABE1-5E28-BE95-A3A92F8A6F5B}"/>
              </a:ext>
            </a:extLst>
          </p:cNvPr>
          <p:cNvSpPr>
            <a:spLocks noGrp="1"/>
          </p:cNvSpPr>
          <p:nvPr>
            <p:ph type="sldNum" sz="quarter" idx="12"/>
          </p:nvPr>
        </p:nvSpPr>
        <p:spPr/>
        <p:txBody>
          <a:bodyPr/>
          <a:lstStyle/>
          <a:p>
            <a:fld id="{B6F15528-21DE-4FAA-801E-634DDDAF4B2B}" type="slidenum">
              <a:rPr lang="en-US" smtClean="0"/>
              <a:pPr/>
              <a:t>49</a:t>
            </a:fld>
            <a:endParaRPr lang="en-US"/>
          </a:p>
        </p:txBody>
      </p:sp>
      <p:sp>
        <p:nvSpPr>
          <p:cNvPr id="8" name="Retângulo 7">
            <a:extLst>
              <a:ext uri="{FF2B5EF4-FFF2-40B4-BE49-F238E27FC236}">
                <a16:creationId xmlns:a16="http://schemas.microsoft.com/office/drawing/2014/main" id="{0C4E8E8D-7C32-09A0-23DC-809C8A049559}"/>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46</a:t>
            </a:r>
          </a:p>
        </p:txBody>
      </p:sp>
    </p:spTree>
    <p:extLst>
      <p:ext uri="{BB962C8B-B14F-4D97-AF65-F5344CB8AC3E}">
        <p14:creationId xmlns:p14="http://schemas.microsoft.com/office/powerpoint/2010/main" val="1956882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4C11F"/>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CE937F-78D0-EF73-FE2F-376B850A0660}"/>
              </a:ext>
            </a:extLst>
          </p:cNvPr>
          <p:cNvGrpSpPr/>
          <p:nvPr/>
        </p:nvGrpSpPr>
        <p:grpSpPr>
          <a:xfrm>
            <a:off x="379228" y="380999"/>
            <a:ext cx="6099544" cy="9144001"/>
            <a:chOff x="0" y="-38100"/>
            <a:chExt cx="2357802" cy="4929502"/>
          </a:xfrm>
        </p:grpSpPr>
        <p:sp>
          <p:nvSpPr>
            <p:cNvPr id="3" name="Freeform 3">
              <a:extLst>
                <a:ext uri="{FF2B5EF4-FFF2-40B4-BE49-F238E27FC236}">
                  <a16:creationId xmlns:a16="http://schemas.microsoft.com/office/drawing/2014/main" id="{D94A0A0F-528D-851A-727B-E4540995B796}"/>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D99E37C0-4D8D-CCFC-A6F7-BB53181928CD}"/>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Imagem 11">
            <a:extLst>
              <a:ext uri="{FF2B5EF4-FFF2-40B4-BE49-F238E27FC236}">
                <a16:creationId xmlns:a16="http://schemas.microsoft.com/office/drawing/2014/main" id="{D861691A-4934-A352-9696-4356E09BC662}"/>
              </a:ext>
            </a:extLst>
          </p:cNvPr>
          <p:cNvPicPr>
            <a:picLocks noChangeAspect="1"/>
          </p:cNvPicPr>
          <p:nvPr/>
        </p:nvPicPr>
        <p:blipFill>
          <a:blip r:embed="rId2"/>
          <a:stretch>
            <a:fillRect/>
          </a:stretch>
        </p:blipFill>
        <p:spPr>
          <a:xfrm>
            <a:off x="2461449" y="912153"/>
            <a:ext cx="1774090" cy="566977"/>
          </a:xfrm>
          <a:prstGeom prst="rect">
            <a:avLst/>
          </a:prstGeom>
        </p:spPr>
      </p:pic>
      <p:sp>
        <p:nvSpPr>
          <p:cNvPr id="6" name="CaixaDeTexto 5">
            <a:extLst>
              <a:ext uri="{FF2B5EF4-FFF2-40B4-BE49-F238E27FC236}">
                <a16:creationId xmlns:a16="http://schemas.microsoft.com/office/drawing/2014/main" id="{C2B97C37-787F-7EE1-098D-056BB45FD240}"/>
              </a:ext>
            </a:extLst>
          </p:cNvPr>
          <p:cNvSpPr txBox="1"/>
          <p:nvPr/>
        </p:nvSpPr>
        <p:spPr>
          <a:xfrm>
            <a:off x="707003" y="1676400"/>
            <a:ext cx="5443994" cy="5743688"/>
          </a:xfrm>
          <a:prstGeom prst="rect">
            <a:avLst/>
          </a:prstGeom>
          <a:noFill/>
        </p:spPr>
        <p:txBody>
          <a:bodyPr wrap="square">
            <a:spAutoFit/>
          </a:bodyPr>
          <a:lstStyle/>
          <a:p>
            <a:pPr algn="ctr">
              <a:lnSpc>
                <a:spcPct val="150000"/>
              </a:lnSpc>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3.6. RELACIONAMENTO</a:t>
            </a:r>
            <a:endParaRPr lang="pt-BR"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b="1"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O relacionamento eficaz com os clientes permitirá não só novas oportunidades de negócios com a empresa que ele representa, como também para os profissionais de seu relacionamento. Bons clientes devem ser mantidos  informados das novidades e sempre, em primeira mão, das oportunidades ofertadas pelo estabelecimento.  </a:t>
            </a:r>
            <a:r>
              <a:rPr lang="pt-BR" sz="1200" kern="100" dirty="0">
                <a:solidFill>
                  <a:srgbClr val="0070C0"/>
                </a:solidFill>
                <a:latin typeface="Together sans"/>
                <a:ea typeface="Aptos" panose="020B0004020202020204" pitchFamily="34" charset="0"/>
                <a:cs typeface="Times New Roman" panose="02020603050405020304" pitchFamily="18" charset="0"/>
              </a:rPr>
              <a:t>D</a:t>
            </a:r>
            <a:r>
              <a:rPr lang="pt-BR" sz="1200" kern="100" dirty="0">
                <a:solidFill>
                  <a:srgbClr val="0070C0"/>
                </a:solidFill>
                <a:effectLst/>
                <a:latin typeface="Together sans"/>
                <a:ea typeface="Aptos" panose="020B0004020202020204" pitchFamily="34" charset="0"/>
                <a:cs typeface="Times New Roman" panose="02020603050405020304" pitchFamily="18" charset="0"/>
              </a:rPr>
              <a:t>entre essas práticas de relacionamento estão: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Courier New" panose="02070309020205020404" pitchFamily="49" charset="0"/>
              <a:buChar char="o"/>
            </a:pP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Estímulo a seguir o estabelecimento em plataformas de mídias sociais;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Envio de comunicação regular para atualização de clientes sobre novidades, estruturas e serviços novos, eventos realizados no empreendimento;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Plano de benefícios para hospedagem de clientes, em especial em períodos de baixa temporada, para usufruir o empreendimento. Os benefícios podem variar de descontos percentuais vinculados aos negócios efetivos ou potenciais  gerados pelos cliente;</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q"/>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Envio de convite para clientes relevantes para apresentações do destino realizados pela governança ( feiras, treinamentos, workshops, </a:t>
            </a:r>
            <a:r>
              <a:rPr lang="pt-BR" sz="1200" kern="100" dirty="0" err="1">
                <a:solidFill>
                  <a:srgbClr val="0070C0"/>
                </a:solidFill>
                <a:effectLst/>
                <a:latin typeface="Together sans"/>
                <a:ea typeface="Aptos" panose="020B0004020202020204" pitchFamily="34" charset="0"/>
                <a:cs typeface="Times New Roman" panose="02020603050405020304" pitchFamily="18" charset="0"/>
              </a:rPr>
              <a:t>etc</a:t>
            </a:r>
            <a:r>
              <a:rPr lang="pt-BR" sz="1200" kern="100" dirty="0">
                <a:solidFill>
                  <a:srgbClr val="0070C0"/>
                </a:solidFill>
                <a:effectLst/>
                <a:latin typeface="Together sans"/>
                <a:ea typeface="Aptos" panose="020B0004020202020204" pitchFamily="34" charset="0"/>
                <a:cs typeface="Times New Roman" panose="02020603050405020304" pitchFamily="18" charset="0"/>
              </a:rPr>
              <a:t>)</a:t>
            </a:r>
          </a:p>
          <a:p>
            <a:pPr marL="342900" lvl="0" indent="-342900" algn="just">
              <a:lnSpc>
                <a:spcPct val="150000"/>
              </a:lnSpc>
              <a:buFont typeface="Wingdings" panose="05000000000000000000" pitchFamily="2" charset="2"/>
              <a:buChar char="q"/>
            </a:pPr>
            <a:r>
              <a:rPr lang="pt-BR" sz="1200" kern="100" dirty="0">
                <a:solidFill>
                  <a:srgbClr val="0070C0"/>
                </a:solidFill>
                <a:latin typeface="Together sans"/>
                <a:ea typeface="Aptos" panose="020B0004020202020204" pitchFamily="34" charset="0"/>
                <a:cs typeface="Times New Roman" panose="02020603050405020304" pitchFamily="18" charset="0"/>
              </a:rPr>
              <a:t>Desenvolver um programa de CRM – </a:t>
            </a:r>
            <a:r>
              <a:rPr lang="pt-BR" sz="1200" kern="100" dirty="0" err="1">
                <a:solidFill>
                  <a:srgbClr val="0070C0"/>
                </a:solidFill>
                <a:latin typeface="Together sans"/>
                <a:ea typeface="Aptos" panose="020B0004020202020204" pitchFamily="34" charset="0"/>
                <a:cs typeface="Times New Roman" panose="02020603050405020304" pitchFamily="18" charset="0"/>
              </a:rPr>
              <a:t>Customer</a:t>
            </a:r>
            <a:r>
              <a:rPr lang="pt-BR" sz="1200" kern="100" dirty="0">
                <a:solidFill>
                  <a:srgbClr val="0070C0"/>
                </a:solidFill>
                <a:latin typeface="Together sans"/>
                <a:ea typeface="Aptos" panose="020B0004020202020204" pitchFamily="34" charset="0"/>
                <a:cs typeface="Times New Roman" panose="02020603050405020304" pitchFamily="18" charset="0"/>
              </a:rPr>
              <a:t> </a:t>
            </a:r>
            <a:r>
              <a:rPr lang="pt-BR" sz="1200" kern="100" dirty="0" err="1">
                <a:solidFill>
                  <a:srgbClr val="0070C0"/>
                </a:solidFill>
                <a:latin typeface="Together sans"/>
                <a:ea typeface="Aptos" panose="020B0004020202020204" pitchFamily="34" charset="0"/>
                <a:cs typeface="Times New Roman" panose="02020603050405020304" pitchFamily="18" charset="0"/>
              </a:rPr>
              <a:t>Relationship</a:t>
            </a:r>
            <a:r>
              <a:rPr lang="pt-BR" sz="1200" kern="100" dirty="0">
                <a:solidFill>
                  <a:srgbClr val="0070C0"/>
                </a:solidFill>
                <a:latin typeface="Together sans"/>
                <a:ea typeface="Aptos" panose="020B0004020202020204" pitchFamily="34" charset="0"/>
                <a:cs typeface="Times New Roman" panose="02020603050405020304" pitchFamily="18" charset="0"/>
              </a:rPr>
              <a:t> Management ou Gestão de Relacionamento com o Cliente, de forma a sistematizar processos e procedimentos, entender melhor o cliente  e oferecer maior personalização.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Espaço Reservado para Número de Slide 4">
            <a:extLst>
              <a:ext uri="{FF2B5EF4-FFF2-40B4-BE49-F238E27FC236}">
                <a16:creationId xmlns:a16="http://schemas.microsoft.com/office/drawing/2014/main" id="{2949FB10-28D4-7C1E-1349-8AB6687787FD}"/>
              </a:ext>
            </a:extLst>
          </p:cNvPr>
          <p:cNvSpPr>
            <a:spLocks noGrp="1"/>
          </p:cNvSpPr>
          <p:nvPr>
            <p:ph type="sldNum" sz="quarter" idx="12"/>
          </p:nvPr>
        </p:nvSpPr>
        <p:spPr/>
        <p:txBody>
          <a:bodyPr/>
          <a:lstStyle/>
          <a:p>
            <a:fld id="{B6F15528-21DE-4FAA-801E-634DDDAF4B2B}" type="slidenum">
              <a:rPr lang="en-US" smtClean="0"/>
              <a:pPr/>
              <a:t>50</a:t>
            </a:fld>
            <a:endParaRPr lang="en-US"/>
          </a:p>
        </p:txBody>
      </p:sp>
      <p:sp>
        <p:nvSpPr>
          <p:cNvPr id="8" name="Retângulo 7">
            <a:extLst>
              <a:ext uri="{FF2B5EF4-FFF2-40B4-BE49-F238E27FC236}">
                <a16:creationId xmlns:a16="http://schemas.microsoft.com/office/drawing/2014/main" id="{6FCCFF7B-1891-E9AD-BADC-15D42B87B10C}"/>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47</a:t>
            </a:r>
          </a:p>
        </p:txBody>
      </p:sp>
    </p:spTree>
    <p:extLst>
      <p:ext uri="{BB962C8B-B14F-4D97-AF65-F5344CB8AC3E}">
        <p14:creationId xmlns:p14="http://schemas.microsoft.com/office/powerpoint/2010/main" val="91000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B900"/>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F30286C-256D-8963-064E-549100CF103C}"/>
              </a:ext>
            </a:extLst>
          </p:cNvPr>
          <p:cNvSpPr/>
          <p:nvPr/>
        </p:nvSpPr>
        <p:spPr>
          <a:xfrm>
            <a:off x="-5260" y="8598129"/>
            <a:ext cx="6629400" cy="1267398"/>
          </a:xfrm>
          <a:prstGeom prst="rect">
            <a:avLst/>
          </a:prstGeom>
          <a:noFill/>
        </p:spPr>
        <p:txBody>
          <a:bodyPr wrap="square" lIns="91440" tIns="45720" rIns="91440" bIns="45720">
            <a:spAutoFit/>
          </a:bodyPr>
          <a:lstStyle/>
          <a:p>
            <a:pPr lvl="0" algn="r">
              <a:lnSpc>
                <a:spcPct val="115000"/>
              </a:lnSpc>
            </a:pPr>
            <a:r>
              <a:rPr lang="pt-BR" sz="7000" b="1" kern="100" dirty="0">
                <a:solidFill>
                  <a:schemeClr val="bg1"/>
                </a:solidFill>
                <a:effectLst/>
                <a:latin typeface="Together sans"/>
                <a:ea typeface="Aptos" panose="020B0004020202020204" pitchFamily="34" charset="0"/>
                <a:cs typeface="Times New Roman" panose="02020603050405020304" pitchFamily="18" charset="0"/>
              </a:rPr>
              <a:t>INTRODUÇÃO</a:t>
            </a:r>
            <a:endParaRPr lang="pt-BR" sz="7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Retângulo 9">
            <a:extLst>
              <a:ext uri="{FF2B5EF4-FFF2-40B4-BE49-F238E27FC236}">
                <a16:creationId xmlns:a16="http://schemas.microsoft.com/office/drawing/2014/main" id="{D9DBD6E6-C41B-447E-E924-31B3E17582AF}"/>
              </a:ext>
            </a:extLst>
          </p:cNvPr>
          <p:cNvSpPr/>
          <p:nvPr/>
        </p:nvSpPr>
        <p:spPr>
          <a:xfrm>
            <a:off x="3266880" y="7683729"/>
            <a:ext cx="914400" cy="914400"/>
          </a:xfrm>
          <a:prstGeom prst="rect">
            <a:avLst/>
          </a:prstGeom>
          <a:solidFill>
            <a:srgbClr val="FAB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descr="Texto&#10;&#10;Descrição gerada automaticamente com confiança média">
            <a:extLst>
              <a:ext uri="{FF2B5EF4-FFF2-40B4-BE49-F238E27FC236}">
                <a16:creationId xmlns:a16="http://schemas.microsoft.com/office/drawing/2014/main" id="{176CF5F4-6CB7-DF6C-DE91-CFDEC0C5A6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491"/>
          <a:stretch/>
        </p:blipFill>
        <p:spPr>
          <a:xfrm>
            <a:off x="3518125" y="5499631"/>
            <a:ext cx="3406355" cy="3098498"/>
          </a:xfrm>
          <a:prstGeom prst="rect">
            <a:avLst/>
          </a:prstGeom>
        </p:spPr>
      </p:pic>
      <p:sp>
        <p:nvSpPr>
          <p:cNvPr id="3" name="Espaço Reservado para Número de Slide 2">
            <a:extLst>
              <a:ext uri="{FF2B5EF4-FFF2-40B4-BE49-F238E27FC236}">
                <a16:creationId xmlns:a16="http://schemas.microsoft.com/office/drawing/2014/main" id="{CEF94EE7-75E8-BBC3-0A62-AA3641142055}"/>
              </a:ext>
            </a:extLst>
          </p:cNvPr>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240770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AA60D0A5-7369-4082-A12E-E4006AE8DF91}"/>
              </a:ext>
            </a:extLst>
          </p:cNvPr>
          <p:cNvSpPr/>
          <p:nvPr/>
        </p:nvSpPr>
        <p:spPr>
          <a:xfrm>
            <a:off x="0" y="0"/>
            <a:ext cx="6858000" cy="9906000"/>
          </a:xfrm>
          <a:prstGeom prst="rect">
            <a:avLst/>
          </a:prstGeom>
          <a:solidFill>
            <a:srgbClr val="FF6D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descr="Texto&#10;&#10;Descrição gerada automaticamente com confiança média">
            <a:extLst>
              <a:ext uri="{FF2B5EF4-FFF2-40B4-BE49-F238E27FC236}">
                <a16:creationId xmlns:a16="http://schemas.microsoft.com/office/drawing/2014/main" id="{03414210-322E-D735-3CE3-62448B2C6D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491"/>
          <a:stretch/>
        </p:blipFill>
        <p:spPr>
          <a:xfrm>
            <a:off x="244642" y="5540104"/>
            <a:ext cx="3406355" cy="3098498"/>
          </a:xfrm>
          <a:prstGeom prst="rect">
            <a:avLst/>
          </a:prstGeom>
        </p:spPr>
      </p:pic>
      <p:sp>
        <p:nvSpPr>
          <p:cNvPr id="5" name="Retângulo 4">
            <a:extLst>
              <a:ext uri="{FF2B5EF4-FFF2-40B4-BE49-F238E27FC236}">
                <a16:creationId xmlns:a16="http://schemas.microsoft.com/office/drawing/2014/main" id="{8C2B7CC0-7CE1-D7DB-06B3-77CEFD107A25}"/>
              </a:ext>
            </a:extLst>
          </p:cNvPr>
          <p:cNvSpPr/>
          <p:nvPr/>
        </p:nvSpPr>
        <p:spPr>
          <a:xfrm>
            <a:off x="244642" y="8638602"/>
            <a:ext cx="6629400" cy="1267398"/>
          </a:xfrm>
          <a:prstGeom prst="rect">
            <a:avLst/>
          </a:prstGeom>
          <a:noFill/>
        </p:spPr>
        <p:txBody>
          <a:bodyPr wrap="square" lIns="91440" tIns="45720" rIns="91440" bIns="45720">
            <a:spAutoFit/>
          </a:bodyPr>
          <a:lstStyle/>
          <a:p>
            <a:pPr lvl="0" algn="just">
              <a:lnSpc>
                <a:spcPct val="115000"/>
              </a:lnSpc>
            </a:pPr>
            <a:r>
              <a:rPr lang="pt-BR" sz="7000" b="1" kern="100" dirty="0">
                <a:solidFill>
                  <a:schemeClr val="bg1"/>
                </a:solidFill>
                <a:latin typeface="Together sans"/>
                <a:ea typeface="Aptos" panose="020B0004020202020204" pitchFamily="34" charset="0"/>
                <a:cs typeface="Times New Roman" panose="02020603050405020304" pitchFamily="18" charset="0"/>
              </a:rPr>
              <a:t>CONSIDERAÇÕES</a:t>
            </a:r>
            <a:endParaRPr lang="pt-BR" sz="7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Espaço Reservado para Número de Slide 1">
            <a:extLst>
              <a:ext uri="{FF2B5EF4-FFF2-40B4-BE49-F238E27FC236}">
                <a16:creationId xmlns:a16="http://schemas.microsoft.com/office/drawing/2014/main" id="{8474A3C3-0AE0-0521-28CE-1FBFC52A09A5}"/>
              </a:ext>
            </a:extLst>
          </p:cNvPr>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1922192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AA60D0A5-7369-4082-A12E-E4006AE8DF91}"/>
              </a:ext>
            </a:extLst>
          </p:cNvPr>
          <p:cNvSpPr/>
          <p:nvPr/>
        </p:nvSpPr>
        <p:spPr>
          <a:xfrm>
            <a:off x="0" y="0"/>
            <a:ext cx="6858000" cy="9906000"/>
          </a:xfrm>
          <a:prstGeom prst="rect">
            <a:avLst/>
          </a:prstGeom>
          <a:solidFill>
            <a:srgbClr val="FF6D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Group 2">
            <a:extLst>
              <a:ext uri="{FF2B5EF4-FFF2-40B4-BE49-F238E27FC236}">
                <a16:creationId xmlns:a16="http://schemas.microsoft.com/office/drawing/2014/main" id="{370516B3-5F29-3540-15E3-D42188A1900B}"/>
              </a:ext>
            </a:extLst>
          </p:cNvPr>
          <p:cNvGrpSpPr/>
          <p:nvPr/>
        </p:nvGrpSpPr>
        <p:grpSpPr>
          <a:xfrm>
            <a:off x="376337" y="393348"/>
            <a:ext cx="6099544" cy="9144001"/>
            <a:chOff x="0" y="-38100"/>
            <a:chExt cx="2357802" cy="4929502"/>
          </a:xfrm>
        </p:grpSpPr>
        <p:sp>
          <p:nvSpPr>
            <p:cNvPr id="5" name="Freeform 3">
              <a:extLst>
                <a:ext uri="{FF2B5EF4-FFF2-40B4-BE49-F238E27FC236}">
                  <a16:creationId xmlns:a16="http://schemas.microsoft.com/office/drawing/2014/main" id="{2FC075BD-3E74-38FD-CD13-C35902F64BE2}"/>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BBF747F5-8E40-4D39-22DD-AA4BC92AE30C}"/>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Imagem 6">
            <a:extLst>
              <a:ext uri="{FF2B5EF4-FFF2-40B4-BE49-F238E27FC236}">
                <a16:creationId xmlns:a16="http://schemas.microsoft.com/office/drawing/2014/main" id="{B2065886-F311-9B97-4A3A-F129C2437517}"/>
              </a:ext>
            </a:extLst>
          </p:cNvPr>
          <p:cNvPicPr>
            <a:picLocks noChangeAspect="1"/>
          </p:cNvPicPr>
          <p:nvPr/>
        </p:nvPicPr>
        <p:blipFill>
          <a:blip r:embed="rId2"/>
          <a:stretch>
            <a:fillRect/>
          </a:stretch>
        </p:blipFill>
        <p:spPr>
          <a:xfrm>
            <a:off x="413551" y="8745427"/>
            <a:ext cx="1774090" cy="566977"/>
          </a:xfrm>
          <a:prstGeom prst="rect">
            <a:avLst/>
          </a:prstGeom>
        </p:spPr>
      </p:pic>
      <p:sp>
        <p:nvSpPr>
          <p:cNvPr id="8" name="CaixaDeTexto 7">
            <a:extLst>
              <a:ext uri="{FF2B5EF4-FFF2-40B4-BE49-F238E27FC236}">
                <a16:creationId xmlns:a16="http://schemas.microsoft.com/office/drawing/2014/main" id="{7AAEED81-0381-73C9-AE91-545249A95C5A}"/>
              </a:ext>
            </a:extLst>
          </p:cNvPr>
          <p:cNvSpPr txBox="1"/>
          <p:nvPr/>
        </p:nvSpPr>
        <p:spPr>
          <a:xfrm>
            <a:off x="645928" y="1295400"/>
            <a:ext cx="5562600" cy="7406130"/>
          </a:xfrm>
          <a:prstGeom prst="rect">
            <a:avLst/>
          </a:prstGeom>
          <a:noFill/>
        </p:spPr>
        <p:txBody>
          <a:bodyPr wrap="square">
            <a:spAutoFit/>
          </a:bodyPr>
          <a:lstStyle/>
          <a:p>
            <a:pPr algn="ctr">
              <a:lnSpc>
                <a:spcPct val="150000"/>
              </a:lnSpc>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4. CONSIDERAÇÕES FINAIS</a:t>
            </a:r>
            <a:endParaRPr lang="pt-BR"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b="1" kern="100" dirty="0">
                <a:solidFill>
                  <a:schemeClr val="accent1"/>
                </a:solidFill>
                <a:effectLst/>
                <a:latin typeface="Together sans"/>
                <a:ea typeface="Aptos" panose="020B0004020202020204" pitchFamily="34" charset="0"/>
                <a:cs typeface="Times New Roman" panose="02020603050405020304" pitchFamily="18" charset="0"/>
              </a:rPr>
              <a:t> </a:t>
            </a: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latin typeface="Together sans"/>
                <a:ea typeface="Aptos" panose="020B0004020202020204" pitchFamily="34" charset="0"/>
                <a:cs typeface="Times New Roman" panose="02020603050405020304" pitchFamily="18" charset="0"/>
              </a:rPr>
              <a:t>Como pode ser observado, neste manual foram priorizadas as práticas que antecedem o processo de compra, já que se relacionam diretamente aos aspectos observados durante a aplicação da metodologia de cliente oculto de eventos, em 10 empreendimentos turísticos de Maceió, no período de março a abril de 2024, conforme mencionado na apresentação deste documento.</a:t>
            </a:r>
          </a:p>
          <a:p>
            <a:pPr algn="just">
              <a:lnSpc>
                <a:spcPct val="150000"/>
              </a:lnSpc>
            </a:pPr>
            <a:endParaRPr lang="pt-BR" sz="1200" kern="100" dirty="0">
              <a:solidFill>
                <a:srgbClr val="0070C0"/>
              </a:solidFill>
              <a:latin typeface="Together sans"/>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latin typeface="Together sans"/>
                <a:ea typeface="Aptos" panose="020B0004020202020204" pitchFamily="34" charset="0"/>
                <a:cs typeface="Times New Roman" panose="02020603050405020304" pitchFamily="18" charset="0"/>
              </a:rPr>
              <a:t>Cada empresa observada recebeu relatório individual e confidencial e foi igualmente elaborado um relatório global, com as respostas individuais consolidadas. O manual complementa esses documentos, e além da sua  versão digital e impressa, foi usado com base de conteúdo para a Oficina de Boas Práticas no Atendimento de Compradores de Eventos Profissionais, realizada em duas edições, no dia 12 (tarde) e 13 (manhã) de junho de 2024. As oficinas tiveram por público alvo as equipes comerciais e de atendimento dos estabelecimentos pesquisados e pretendeu apresentar soluções para problemas encontrados na aplicação da metodologia, bem como  destacar práticas de excelência identificadas.</a:t>
            </a:r>
          </a:p>
          <a:p>
            <a:pPr algn="just">
              <a:lnSpc>
                <a:spcPct val="150000"/>
              </a:lnSpc>
            </a:pPr>
            <a:endParaRPr lang="pt-BR" sz="1200" kern="100" dirty="0">
              <a:solidFill>
                <a:srgbClr val="0070C0"/>
              </a:solidFill>
              <a:latin typeface="Together sans"/>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latin typeface="Together sans"/>
                <a:ea typeface="Aptos" panose="020B0004020202020204" pitchFamily="34" charset="0"/>
                <a:cs typeface="Times New Roman" panose="02020603050405020304" pitchFamily="18" charset="0"/>
              </a:rPr>
              <a:t>A versão digital tem por propósito ser um material de referência para gestores e colaboradores, permitindo a atualização e a  qualificação permanente das equipes.</a:t>
            </a:r>
          </a:p>
          <a:p>
            <a:pPr algn="just">
              <a:lnSpc>
                <a:spcPct val="150000"/>
              </a:lnSpc>
            </a:pPr>
            <a:endParaRPr lang="pt-BR"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endParaRPr lang="pt-BR" sz="1200" kern="100" dirty="0">
              <a:solidFill>
                <a:schemeClr val="accent1"/>
              </a:solidFill>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Metodologia e conteúdo deste manual elaborados por:</a:t>
            </a:r>
          </a:p>
          <a:p>
            <a:pPr algn="just">
              <a:lnSpc>
                <a:spcPct val="150000"/>
              </a:lnSpc>
            </a:pPr>
            <a:r>
              <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Vaniza Schuler Consultoria</a:t>
            </a:r>
          </a:p>
          <a:p>
            <a:pPr algn="just">
              <a:lnSpc>
                <a:spcPct val="150000"/>
              </a:lnSpc>
            </a:pPr>
            <a:r>
              <a:rPr lang="pt-BR" sz="1200"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Junho de 2024</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Espaço Reservado para Número de Slide 1">
            <a:extLst>
              <a:ext uri="{FF2B5EF4-FFF2-40B4-BE49-F238E27FC236}">
                <a16:creationId xmlns:a16="http://schemas.microsoft.com/office/drawing/2014/main" id="{2BEC8B2C-B2E2-6B15-986E-5A840979002C}"/>
              </a:ext>
            </a:extLst>
          </p:cNvPr>
          <p:cNvSpPr>
            <a:spLocks noGrp="1"/>
          </p:cNvSpPr>
          <p:nvPr>
            <p:ph type="sldNum" sz="quarter" idx="12"/>
          </p:nvPr>
        </p:nvSpPr>
        <p:spPr/>
        <p:txBody>
          <a:bodyPr/>
          <a:lstStyle/>
          <a:p>
            <a:fld id="{B6F15528-21DE-4FAA-801E-634DDDAF4B2B}" type="slidenum">
              <a:rPr lang="en-US" smtClean="0"/>
              <a:pPr/>
              <a:t>52</a:t>
            </a:fld>
            <a:endParaRPr lang="en-US" dirty="0"/>
          </a:p>
        </p:txBody>
      </p:sp>
      <p:sp>
        <p:nvSpPr>
          <p:cNvPr id="10" name="Retângulo 9">
            <a:extLst>
              <a:ext uri="{FF2B5EF4-FFF2-40B4-BE49-F238E27FC236}">
                <a16:creationId xmlns:a16="http://schemas.microsoft.com/office/drawing/2014/main" id="{62C881B8-F639-35CA-E3E2-E17A9199815C}"/>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49</a:t>
            </a:r>
          </a:p>
        </p:txBody>
      </p:sp>
    </p:spTree>
    <p:extLst>
      <p:ext uri="{BB962C8B-B14F-4D97-AF65-F5344CB8AC3E}">
        <p14:creationId xmlns:p14="http://schemas.microsoft.com/office/powerpoint/2010/main" val="3815587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5E97215-A172-FA8B-5245-B6F13897F616}"/>
              </a:ext>
            </a:extLst>
          </p:cNvPr>
          <p:cNvSpPr/>
          <p:nvPr/>
        </p:nvSpPr>
        <p:spPr>
          <a:xfrm>
            <a:off x="0" y="0"/>
            <a:ext cx="6858000" cy="9906000"/>
          </a:xfrm>
          <a:prstGeom prst="rect">
            <a:avLst/>
          </a:prstGeom>
          <a:solidFill>
            <a:srgbClr val="05B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Texto&#10;&#10;Descrição gerada automaticamente com confiança média">
            <a:extLst>
              <a:ext uri="{FF2B5EF4-FFF2-40B4-BE49-F238E27FC236}">
                <a16:creationId xmlns:a16="http://schemas.microsoft.com/office/drawing/2014/main" id="{D5089174-B741-73A0-D183-A85B98C9F0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491"/>
          <a:stretch/>
        </p:blipFill>
        <p:spPr>
          <a:xfrm>
            <a:off x="3337345" y="1220803"/>
            <a:ext cx="3406355" cy="3098498"/>
          </a:xfrm>
          <a:prstGeom prst="rect">
            <a:avLst/>
          </a:prstGeom>
        </p:spPr>
      </p:pic>
      <p:sp>
        <p:nvSpPr>
          <p:cNvPr id="8" name="Retângulo 7">
            <a:extLst>
              <a:ext uri="{FF2B5EF4-FFF2-40B4-BE49-F238E27FC236}">
                <a16:creationId xmlns:a16="http://schemas.microsoft.com/office/drawing/2014/main" id="{334D7B0E-44CE-9284-C0B4-9E95D3083B98}"/>
              </a:ext>
            </a:extLst>
          </p:cNvPr>
          <p:cNvSpPr/>
          <p:nvPr/>
        </p:nvSpPr>
        <p:spPr>
          <a:xfrm>
            <a:off x="114300" y="-46595"/>
            <a:ext cx="6629400" cy="1267398"/>
          </a:xfrm>
          <a:prstGeom prst="rect">
            <a:avLst/>
          </a:prstGeom>
          <a:noFill/>
        </p:spPr>
        <p:txBody>
          <a:bodyPr wrap="square" lIns="91440" tIns="45720" rIns="91440" bIns="45720">
            <a:spAutoFit/>
          </a:bodyPr>
          <a:lstStyle/>
          <a:p>
            <a:pPr lvl="0" algn="r">
              <a:lnSpc>
                <a:spcPct val="115000"/>
              </a:lnSpc>
            </a:pPr>
            <a:r>
              <a:rPr lang="pt-BR" sz="7000" b="1" kern="100" dirty="0">
                <a:solidFill>
                  <a:schemeClr val="bg1"/>
                </a:solidFill>
                <a:effectLst/>
                <a:latin typeface="Together sans"/>
                <a:ea typeface="Aptos" panose="020B0004020202020204" pitchFamily="34" charset="0"/>
                <a:cs typeface="Times New Roman" panose="02020603050405020304" pitchFamily="18" charset="0"/>
              </a:rPr>
              <a:t>REFERÊNCIAS</a:t>
            </a:r>
            <a:endParaRPr lang="pt-BR" sz="7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Espaço Reservado para Número de Slide 1">
            <a:extLst>
              <a:ext uri="{FF2B5EF4-FFF2-40B4-BE49-F238E27FC236}">
                <a16:creationId xmlns:a16="http://schemas.microsoft.com/office/drawing/2014/main" id="{BDE4CF87-032E-30F8-7F99-A47ED91CB61C}"/>
              </a:ext>
            </a:extLst>
          </p:cNvPr>
          <p:cNvSpPr>
            <a:spLocks noGrp="1"/>
          </p:cNvSpPr>
          <p:nvPr>
            <p:ph type="sldNum" sz="quarter" idx="12"/>
          </p:nvPr>
        </p:nvSpPr>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2645063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5E97215-A172-FA8B-5245-B6F13897F616}"/>
              </a:ext>
            </a:extLst>
          </p:cNvPr>
          <p:cNvSpPr/>
          <p:nvPr/>
        </p:nvSpPr>
        <p:spPr>
          <a:xfrm>
            <a:off x="0" y="0"/>
            <a:ext cx="6858000" cy="9906000"/>
          </a:xfrm>
          <a:prstGeom prst="rect">
            <a:avLst/>
          </a:prstGeom>
          <a:solidFill>
            <a:srgbClr val="05B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6237" rtl="0" eaLnBrk="1" fontAlgn="auto" latinLnBrk="0" hangingPunct="1">
              <a:lnSpc>
                <a:spcPct val="100000"/>
              </a:lnSpc>
              <a:spcBef>
                <a:spcPts val="0"/>
              </a:spcBef>
              <a:spcAft>
                <a:spcPts val="0"/>
              </a:spcAft>
              <a:buClrTx/>
              <a:buSzTx/>
              <a:buFontTx/>
              <a:buNone/>
              <a:tabLst/>
              <a:defRPr/>
            </a:pPr>
            <a:endParaRPr kumimoji="0" lang="pt-BR" sz="1056"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2">
            <a:extLst>
              <a:ext uri="{FF2B5EF4-FFF2-40B4-BE49-F238E27FC236}">
                <a16:creationId xmlns:a16="http://schemas.microsoft.com/office/drawing/2014/main" id="{A500A30C-C7BA-4F19-B40F-E8B3C3057B7F}"/>
              </a:ext>
            </a:extLst>
          </p:cNvPr>
          <p:cNvGrpSpPr/>
          <p:nvPr/>
        </p:nvGrpSpPr>
        <p:grpSpPr>
          <a:xfrm>
            <a:off x="379228" y="377399"/>
            <a:ext cx="6099544" cy="9144001"/>
            <a:chOff x="0" y="-38100"/>
            <a:chExt cx="2357802" cy="4929502"/>
          </a:xfrm>
        </p:grpSpPr>
        <p:sp>
          <p:nvSpPr>
            <p:cNvPr id="4" name="Freeform 3">
              <a:extLst>
                <a:ext uri="{FF2B5EF4-FFF2-40B4-BE49-F238E27FC236}">
                  <a16:creationId xmlns:a16="http://schemas.microsoft.com/office/drawing/2014/main" id="{4DA5EF7A-CBED-67B2-C652-28B011F33534}"/>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B1E81C16-C4DC-A941-2CD7-0A10F85E6667}"/>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Imagem 5">
            <a:extLst>
              <a:ext uri="{FF2B5EF4-FFF2-40B4-BE49-F238E27FC236}">
                <a16:creationId xmlns:a16="http://schemas.microsoft.com/office/drawing/2014/main" id="{252C9722-8869-9C9A-84CD-D359C1743EAA}"/>
              </a:ext>
            </a:extLst>
          </p:cNvPr>
          <p:cNvPicPr>
            <a:picLocks noChangeAspect="1"/>
          </p:cNvPicPr>
          <p:nvPr/>
        </p:nvPicPr>
        <p:blipFill>
          <a:blip r:embed="rId2"/>
          <a:stretch>
            <a:fillRect/>
          </a:stretch>
        </p:blipFill>
        <p:spPr>
          <a:xfrm>
            <a:off x="4383354" y="621670"/>
            <a:ext cx="1774090" cy="566977"/>
          </a:xfrm>
          <a:prstGeom prst="rect">
            <a:avLst/>
          </a:prstGeom>
        </p:spPr>
      </p:pic>
      <p:sp>
        <p:nvSpPr>
          <p:cNvPr id="10" name="CaixaDeTexto 9">
            <a:extLst>
              <a:ext uri="{FF2B5EF4-FFF2-40B4-BE49-F238E27FC236}">
                <a16:creationId xmlns:a16="http://schemas.microsoft.com/office/drawing/2014/main" id="{16089E9A-7C38-6526-202D-C6244D2E73DD}"/>
              </a:ext>
            </a:extLst>
          </p:cNvPr>
          <p:cNvSpPr txBox="1"/>
          <p:nvPr/>
        </p:nvSpPr>
        <p:spPr>
          <a:xfrm>
            <a:off x="883678" y="1985185"/>
            <a:ext cx="5090644" cy="7010702"/>
          </a:xfrm>
          <a:prstGeom prst="rect">
            <a:avLst/>
          </a:prstGeom>
          <a:noFill/>
        </p:spPr>
        <p:txBody>
          <a:bodyPr wrap="square">
            <a:spAutoFit/>
          </a:bodyPr>
          <a:lstStyle/>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Associação Brasileira de Normas </a:t>
            </a:r>
            <a:r>
              <a:rPr lang="pt-BR" sz="1200" kern="100" dirty="0">
                <a:solidFill>
                  <a:srgbClr val="0070C0"/>
                </a:solidFill>
                <a:latin typeface="Together"/>
                <a:ea typeface="Aptos" panose="020B0004020202020204" pitchFamily="34" charset="0"/>
                <a:cs typeface="Times New Roman" panose="02020603050405020304" pitchFamily="18" charset="0"/>
              </a:rPr>
              <a:t>Técnicas – ABNT. Norma ABNT16004. </a:t>
            </a:r>
            <a:r>
              <a:rPr lang="pt-BR" sz="1200" kern="100" dirty="0">
                <a:solidFill>
                  <a:srgbClr val="0070C0"/>
                </a:solidFill>
                <a:latin typeface="Together"/>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http://plone.ufpb.br/secretariado/contents/documentos/ABNT16004_classificaodeeventos.pdf</a:t>
            </a:r>
            <a:endParaRPr lang="pt-BR" sz="1200" kern="100" dirty="0">
              <a:solidFill>
                <a:srgbClr val="0070C0"/>
              </a:solidFill>
              <a:latin typeface="Together"/>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Best Western Premier. Tour 360.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https://www.bwpremiermaceio.com.br/</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Brisa Hotéis. Blog.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https://blog.brisahoteis.com.br/</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Centro Cultural e de Convenções Ruth Cardoso. Tour 360.https://maceioparaeventos.com.br/</a:t>
            </a:r>
            <a:r>
              <a:rPr lang="pt-BR" sz="1200" kern="100" dirty="0" err="1">
                <a:solidFill>
                  <a:srgbClr val="0070C0"/>
                </a:solidFill>
                <a:effectLst/>
                <a:latin typeface="Together"/>
                <a:ea typeface="Aptos" panose="020B0004020202020204" pitchFamily="34" charset="0"/>
                <a:cs typeface="Times New Roman" panose="02020603050405020304" pitchFamily="18" charset="0"/>
              </a:rPr>
              <a:t>space</a:t>
            </a:r>
            <a:r>
              <a:rPr lang="pt-BR" sz="1200" kern="100" dirty="0">
                <a:solidFill>
                  <a:srgbClr val="0070C0"/>
                </a:solidFill>
                <a:effectLst/>
                <a:latin typeface="Together"/>
                <a:ea typeface="Aptos" panose="020B0004020202020204" pitchFamily="34" charset="0"/>
                <a:cs typeface="Times New Roman" panose="02020603050405020304" pitchFamily="18" charset="0"/>
              </a:rPr>
              <a:t>/Centro-de-</a:t>
            </a:r>
            <a:r>
              <a:rPr lang="pt-BR" sz="1200" kern="100" dirty="0" err="1">
                <a:solidFill>
                  <a:srgbClr val="0070C0"/>
                </a:solidFill>
                <a:effectLst/>
                <a:latin typeface="Together"/>
                <a:ea typeface="Aptos" panose="020B0004020202020204" pitchFamily="34" charset="0"/>
                <a:cs typeface="Times New Roman" panose="02020603050405020304" pitchFamily="18" charset="0"/>
              </a:rPr>
              <a:t>Convencoes</a:t>
            </a:r>
            <a:r>
              <a:rPr lang="pt-BR" sz="1200" kern="100" dirty="0">
                <a:solidFill>
                  <a:srgbClr val="0070C0"/>
                </a:solidFill>
                <a:effectLst/>
                <a:latin typeface="Together"/>
                <a:ea typeface="Aptos" panose="020B0004020202020204" pitchFamily="34" charset="0"/>
                <a:cs typeface="Times New Roman" panose="02020603050405020304" pitchFamily="18" charset="0"/>
              </a:rPr>
              <a:t>-de-</a:t>
            </a:r>
            <a:r>
              <a:rPr lang="pt-BR" sz="1200" kern="100" dirty="0" err="1">
                <a:solidFill>
                  <a:srgbClr val="0070C0"/>
                </a:solidFill>
                <a:effectLst/>
                <a:latin typeface="Together"/>
                <a:ea typeface="Aptos" panose="020B0004020202020204" pitchFamily="34" charset="0"/>
                <a:cs typeface="Times New Roman" panose="02020603050405020304" pitchFamily="18" charset="0"/>
              </a:rPr>
              <a:t>Maceio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Costão do Santinho Spa &amp; Convention. Calendário de Eventos.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https://costao.com.br/</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err="1">
                <a:solidFill>
                  <a:srgbClr val="0070C0"/>
                </a:solidFill>
                <a:effectLst/>
                <a:latin typeface="Together"/>
                <a:ea typeface="Aptos" panose="020B0004020202020204" pitchFamily="34" charset="0"/>
                <a:cs typeface="Times New Roman" panose="02020603050405020304" pitchFamily="18" charset="0"/>
              </a:rPr>
              <a:t>Gramadotur</a:t>
            </a:r>
            <a:r>
              <a:rPr lang="pt-BR" sz="1200" kern="100" dirty="0">
                <a:solidFill>
                  <a:srgbClr val="0070C0"/>
                </a:solidFill>
                <a:effectLst/>
                <a:latin typeface="Together"/>
                <a:ea typeface="Aptos" panose="020B0004020202020204" pitchFamily="34" charset="0"/>
                <a:cs typeface="Times New Roman" panose="02020603050405020304" pitchFamily="18" charset="0"/>
              </a:rPr>
              <a:t>. Eventos promovidos.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https://gramadotur.rs.gov.br/eventos/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Grand Hyatt Rio de Janeiro. Mapa interativo de salões de eventos. https://visitingmedia.com</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Hotel </a:t>
            </a:r>
            <a:r>
              <a:rPr lang="pt-BR" sz="1200" kern="100" dirty="0" err="1">
                <a:solidFill>
                  <a:srgbClr val="0070C0"/>
                </a:solidFill>
                <a:effectLst/>
                <a:latin typeface="Together"/>
                <a:ea typeface="Aptos" panose="020B0004020202020204" pitchFamily="34" charset="0"/>
                <a:cs typeface="Times New Roman" panose="02020603050405020304" pitchFamily="18" charset="0"/>
              </a:rPr>
              <a:t>Dallonder</a:t>
            </a:r>
            <a:r>
              <a:rPr lang="pt-BR" sz="1200" kern="100" dirty="0">
                <a:solidFill>
                  <a:srgbClr val="0070C0"/>
                </a:solidFill>
                <a:effectLst/>
                <a:latin typeface="Together"/>
                <a:ea typeface="Aptos" panose="020B0004020202020204" pitchFamily="34" charset="0"/>
                <a:cs typeface="Times New Roman" panose="02020603050405020304" pitchFamily="18" charset="0"/>
              </a:rPr>
              <a:t> Grand. Homepage com banner de eventos.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https://www.dallonder.com.br/</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Hotel Ponta Verde Maceió. Blog.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https://blog.hotelpontaverde.com.br</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Hotel Ritz Lagoa da Anta Hotel &amp; Spa. Filtros para seleção de espaços.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https://ritzeventos.com.br/</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Hotel Sonata de Iracema. Quadro de capacidades e plantas arquitetônicas. https:</a:t>
            </a:r>
            <a:r>
              <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r>
              <a:rPr lang="pt-BR" sz="1200" kern="100" dirty="0">
                <a:solidFill>
                  <a:srgbClr val="0070C0"/>
                </a:solidFill>
                <a:effectLst/>
                <a:latin typeface="Together"/>
                <a:ea typeface="Aptos" panose="020B0004020202020204" pitchFamily="34" charset="0"/>
                <a:cs typeface="Times New Roman" panose="02020603050405020304" pitchFamily="18" charset="0"/>
              </a:rPr>
              <a:t>://www.hotelsonata.com.br/eventos.html</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Jatiúca Resort &amp; Spa. Eventos.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https://www.hoteljatiuca.com.br/maceio</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Espaço Reservado para Número de Slide 6">
            <a:extLst>
              <a:ext uri="{FF2B5EF4-FFF2-40B4-BE49-F238E27FC236}">
                <a16:creationId xmlns:a16="http://schemas.microsoft.com/office/drawing/2014/main" id="{AABE5A3C-15E5-A3DE-89F9-5E3CDEE15CD6}"/>
              </a:ext>
            </a:extLst>
          </p:cNvPr>
          <p:cNvSpPr>
            <a:spLocks noGrp="1"/>
          </p:cNvSpPr>
          <p:nvPr>
            <p:ph type="sldNum" sz="quarter" idx="12"/>
          </p:nvPr>
        </p:nvSpPr>
        <p:spPr/>
        <p:txBody>
          <a:bodyPr/>
          <a:lstStyle/>
          <a:p>
            <a:fld id="{B6F15528-21DE-4FAA-801E-634DDDAF4B2B}" type="slidenum">
              <a:rPr lang="en-US" smtClean="0"/>
              <a:pPr/>
              <a:t>54</a:t>
            </a:fld>
            <a:endParaRPr lang="en-US"/>
          </a:p>
        </p:txBody>
      </p:sp>
      <p:sp>
        <p:nvSpPr>
          <p:cNvPr id="9" name="Retângulo 8">
            <a:extLst>
              <a:ext uri="{FF2B5EF4-FFF2-40B4-BE49-F238E27FC236}">
                <a16:creationId xmlns:a16="http://schemas.microsoft.com/office/drawing/2014/main" id="{0146FAAF-17F6-9DD1-7104-CA99AC2002A8}"/>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51</a:t>
            </a:r>
          </a:p>
        </p:txBody>
      </p:sp>
      <p:sp>
        <p:nvSpPr>
          <p:cNvPr id="12" name="CaixaDeTexto 11">
            <a:extLst>
              <a:ext uri="{FF2B5EF4-FFF2-40B4-BE49-F238E27FC236}">
                <a16:creationId xmlns:a16="http://schemas.microsoft.com/office/drawing/2014/main" id="{66CDB0D1-63C9-8D90-EF9F-60CDCDB2AA83}"/>
              </a:ext>
            </a:extLst>
          </p:cNvPr>
          <p:cNvSpPr txBox="1"/>
          <p:nvPr/>
        </p:nvSpPr>
        <p:spPr>
          <a:xfrm>
            <a:off x="1369576" y="1244611"/>
            <a:ext cx="3433010" cy="467179"/>
          </a:xfrm>
          <a:prstGeom prst="rect">
            <a:avLst/>
          </a:prstGeom>
          <a:noFill/>
        </p:spPr>
        <p:txBody>
          <a:bodyPr wrap="square">
            <a:spAutoFit/>
          </a:bodyPr>
          <a:lstStyle/>
          <a:p>
            <a:pPr algn="ctr">
              <a:lnSpc>
                <a:spcPct val="150000"/>
              </a:lnSpc>
            </a:pPr>
            <a:r>
              <a:rPr lang="pt-BR" sz="1800" b="1" kern="100" dirty="0">
                <a:solidFill>
                  <a:srgbClr val="0070C0"/>
                </a:solidFill>
                <a:latin typeface="Together sans"/>
                <a:ea typeface="Aptos" panose="020B0004020202020204" pitchFamily="34" charset="0"/>
                <a:cs typeface="Times New Roman" panose="02020603050405020304" pitchFamily="18" charset="0"/>
              </a:rPr>
              <a:t>5</a:t>
            </a:r>
            <a:r>
              <a:rPr lang="pt-BR" sz="1800" b="1" kern="100" dirty="0">
                <a:solidFill>
                  <a:srgbClr val="0070C0"/>
                </a:solidFill>
                <a:effectLst/>
                <a:latin typeface="Together sans"/>
                <a:ea typeface="Aptos" panose="020B0004020202020204" pitchFamily="34" charset="0"/>
                <a:cs typeface="Times New Roman" panose="02020603050405020304" pitchFamily="18" charset="0"/>
              </a:rPr>
              <a:t>. </a:t>
            </a:r>
            <a:r>
              <a:rPr lang="pt-BR" sz="1800" b="1" kern="100" dirty="0">
                <a:solidFill>
                  <a:srgbClr val="0070C0"/>
                </a:solidFill>
                <a:latin typeface="Together sans"/>
                <a:ea typeface="Aptos" panose="020B0004020202020204" pitchFamily="34" charset="0"/>
                <a:cs typeface="Times New Roman" panose="02020603050405020304" pitchFamily="18" charset="0"/>
              </a:rPr>
              <a:t>REFERÊNCIAS</a:t>
            </a:r>
            <a:endParaRPr lang="pt-BR"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6362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5E97215-A172-FA8B-5245-B6F13897F616}"/>
              </a:ext>
            </a:extLst>
          </p:cNvPr>
          <p:cNvSpPr/>
          <p:nvPr/>
        </p:nvSpPr>
        <p:spPr>
          <a:xfrm>
            <a:off x="0" y="0"/>
            <a:ext cx="6858000" cy="9906000"/>
          </a:xfrm>
          <a:prstGeom prst="rect">
            <a:avLst/>
          </a:prstGeom>
          <a:solidFill>
            <a:srgbClr val="05B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36237" rtl="0" eaLnBrk="1" fontAlgn="auto" latinLnBrk="0" hangingPunct="1">
              <a:lnSpc>
                <a:spcPct val="100000"/>
              </a:lnSpc>
              <a:spcBef>
                <a:spcPts val="0"/>
              </a:spcBef>
              <a:spcAft>
                <a:spcPts val="0"/>
              </a:spcAft>
              <a:buClrTx/>
              <a:buSzTx/>
              <a:buFontTx/>
              <a:buNone/>
              <a:tabLst/>
              <a:defRPr/>
            </a:pPr>
            <a:endParaRPr kumimoji="0" lang="pt-BR" sz="1056"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2">
            <a:extLst>
              <a:ext uri="{FF2B5EF4-FFF2-40B4-BE49-F238E27FC236}">
                <a16:creationId xmlns:a16="http://schemas.microsoft.com/office/drawing/2014/main" id="{A500A30C-C7BA-4F19-B40F-E8B3C3057B7F}"/>
              </a:ext>
            </a:extLst>
          </p:cNvPr>
          <p:cNvGrpSpPr/>
          <p:nvPr/>
        </p:nvGrpSpPr>
        <p:grpSpPr>
          <a:xfrm>
            <a:off x="377456" y="380999"/>
            <a:ext cx="6099544" cy="9144001"/>
            <a:chOff x="0" y="-38100"/>
            <a:chExt cx="2357802" cy="4929502"/>
          </a:xfrm>
        </p:grpSpPr>
        <p:sp>
          <p:nvSpPr>
            <p:cNvPr id="4" name="Freeform 3">
              <a:extLst>
                <a:ext uri="{FF2B5EF4-FFF2-40B4-BE49-F238E27FC236}">
                  <a16:creationId xmlns:a16="http://schemas.microsoft.com/office/drawing/2014/main" id="{4DA5EF7A-CBED-67B2-C652-28B011F33534}"/>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B1E81C16-C4DC-A941-2CD7-0A10F85E6667}"/>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Imagem 5">
            <a:extLst>
              <a:ext uri="{FF2B5EF4-FFF2-40B4-BE49-F238E27FC236}">
                <a16:creationId xmlns:a16="http://schemas.microsoft.com/office/drawing/2014/main" id="{252C9722-8869-9C9A-84CD-D359C1743EAA}"/>
              </a:ext>
            </a:extLst>
          </p:cNvPr>
          <p:cNvPicPr>
            <a:picLocks noChangeAspect="1"/>
          </p:cNvPicPr>
          <p:nvPr/>
        </p:nvPicPr>
        <p:blipFill>
          <a:blip r:embed="rId2"/>
          <a:stretch>
            <a:fillRect/>
          </a:stretch>
        </p:blipFill>
        <p:spPr>
          <a:xfrm>
            <a:off x="4383354" y="621670"/>
            <a:ext cx="1774090" cy="566977"/>
          </a:xfrm>
          <a:prstGeom prst="rect">
            <a:avLst/>
          </a:prstGeom>
        </p:spPr>
      </p:pic>
      <p:sp>
        <p:nvSpPr>
          <p:cNvPr id="10" name="CaixaDeTexto 9">
            <a:extLst>
              <a:ext uri="{FF2B5EF4-FFF2-40B4-BE49-F238E27FC236}">
                <a16:creationId xmlns:a16="http://schemas.microsoft.com/office/drawing/2014/main" id="{16089E9A-7C38-6526-202D-C6244D2E73DD}"/>
              </a:ext>
            </a:extLst>
          </p:cNvPr>
          <p:cNvSpPr txBox="1"/>
          <p:nvPr/>
        </p:nvSpPr>
        <p:spPr>
          <a:xfrm>
            <a:off x="874528" y="1487908"/>
            <a:ext cx="5105400" cy="6631111"/>
          </a:xfrm>
          <a:prstGeom prst="rect">
            <a:avLst/>
          </a:prstGeom>
          <a:noFill/>
        </p:spPr>
        <p:txBody>
          <a:bodyPr wrap="square">
            <a:spAutoFit/>
          </a:bodyPr>
          <a:lstStyle/>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Kempinski.com. Conteúdos separados por perfis de eventos.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www.Kempinski.com/en/events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Maceió </a:t>
            </a:r>
            <a:r>
              <a:rPr lang="pt-BR" sz="1200" kern="100" dirty="0" err="1">
                <a:solidFill>
                  <a:srgbClr val="0070C0"/>
                </a:solidFill>
                <a:effectLst/>
                <a:latin typeface="Together"/>
                <a:ea typeface="Aptos" panose="020B0004020202020204" pitchFamily="34" charset="0"/>
                <a:cs typeface="Times New Roman" panose="02020603050405020304" pitchFamily="18" charset="0"/>
              </a:rPr>
              <a:t>Atlantic</a:t>
            </a:r>
            <a:r>
              <a:rPr lang="pt-BR" sz="1200" kern="100" dirty="0">
                <a:solidFill>
                  <a:srgbClr val="0070C0"/>
                </a:solidFill>
                <a:effectLst/>
                <a:latin typeface="Together"/>
                <a:ea typeface="Aptos" panose="020B0004020202020204" pitchFamily="34" charset="0"/>
                <a:cs typeface="Times New Roman" panose="02020603050405020304" pitchFamily="18" charset="0"/>
              </a:rPr>
              <a:t> </a:t>
            </a:r>
            <a:r>
              <a:rPr lang="pt-BR" sz="1200" kern="100" dirty="0" err="1">
                <a:solidFill>
                  <a:srgbClr val="0070C0"/>
                </a:solidFill>
                <a:effectLst/>
                <a:latin typeface="Together"/>
                <a:ea typeface="Aptos" panose="020B0004020202020204" pitchFamily="34" charset="0"/>
                <a:cs typeface="Times New Roman" panose="02020603050405020304" pitchFamily="18" charset="0"/>
              </a:rPr>
              <a:t>Suites</a:t>
            </a:r>
            <a:r>
              <a:rPr lang="pt-BR" sz="1200" kern="100" dirty="0">
                <a:solidFill>
                  <a:srgbClr val="0070C0"/>
                </a:solidFill>
                <a:effectLst/>
                <a:latin typeface="Together"/>
                <a:ea typeface="Aptos" panose="020B0004020202020204" pitchFamily="34" charset="0"/>
                <a:cs typeface="Times New Roman" panose="02020603050405020304" pitchFamily="18" charset="0"/>
              </a:rPr>
              <a:t>. Link </a:t>
            </a:r>
            <a:r>
              <a:rPr lang="pt-BR" sz="1200" kern="100" dirty="0" err="1">
                <a:solidFill>
                  <a:srgbClr val="0070C0"/>
                </a:solidFill>
                <a:effectLst/>
                <a:latin typeface="Together"/>
                <a:ea typeface="Aptos" panose="020B0004020202020204" pitchFamily="34" charset="0"/>
                <a:cs typeface="Times New Roman" panose="02020603050405020304" pitchFamily="18" charset="0"/>
              </a:rPr>
              <a:t>list</a:t>
            </a:r>
            <a:r>
              <a:rPr lang="pt-BR" sz="1200" kern="100" dirty="0">
                <a:solidFill>
                  <a:srgbClr val="0070C0"/>
                </a:solidFill>
                <a:effectLst/>
                <a:latin typeface="Together"/>
                <a:ea typeface="Aptos" panose="020B0004020202020204" pitchFamily="34" charset="0"/>
                <a:cs typeface="Times New Roman" panose="02020603050405020304" pitchFamily="18" charset="0"/>
              </a:rPr>
              <a:t> disponível no Instagram do Hotel   com conexão direta para </a:t>
            </a:r>
            <a:r>
              <a:rPr lang="pt-BR" sz="1200" kern="100" dirty="0" err="1">
                <a:solidFill>
                  <a:srgbClr val="0070C0"/>
                </a:solidFill>
                <a:effectLst/>
                <a:latin typeface="Together"/>
                <a:ea typeface="Aptos" panose="020B0004020202020204" pitchFamily="34" charset="0"/>
                <a:cs typeface="Times New Roman" panose="02020603050405020304" pitchFamily="18" charset="0"/>
              </a:rPr>
              <a:t>eventos.https</a:t>
            </a:r>
            <a:r>
              <a:rPr lang="pt-BR" sz="1200" kern="100" dirty="0">
                <a:solidFill>
                  <a:srgbClr val="0070C0"/>
                </a:solidFill>
                <a:effectLst/>
                <a:latin typeface="Together"/>
                <a:ea typeface="Aptos" panose="020B0004020202020204" pitchFamily="34" charset="0"/>
                <a:cs typeface="Times New Roman" panose="02020603050405020304" pitchFamily="18" charset="0"/>
              </a:rPr>
              <a:t>://linklist.bio/AtlanticSuites</a:t>
            </a: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Mabu Hotéis e Resort. Eventos realizados. https://www.hoteismabu.com.br/eventos</a:t>
            </a: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Maceió Mar Hotel. Página de Instagram. https://www.instagram.com/MaceioMarHotel/</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Palau de </a:t>
            </a:r>
            <a:r>
              <a:rPr lang="pt-BR" sz="1200" kern="100" dirty="0" err="1">
                <a:solidFill>
                  <a:srgbClr val="0070C0"/>
                </a:solidFill>
                <a:effectLst/>
                <a:latin typeface="Together"/>
                <a:ea typeface="Aptos" panose="020B0004020202020204" pitchFamily="34" charset="0"/>
                <a:cs typeface="Times New Roman" panose="02020603050405020304" pitchFamily="18" charset="0"/>
              </a:rPr>
              <a:t>Congresos</a:t>
            </a:r>
            <a:r>
              <a:rPr lang="pt-BR" sz="1200" kern="100" dirty="0">
                <a:solidFill>
                  <a:srgbClr val="0070C0"/>
                </a:solidFill>
                <a:effectLst/>
                <a:latin typeface="Together"/>
                <a:ea typeface="Aptos" panose="020B0004020202020204" pitchFamily="34" charset="0"/>
                <a:cs typeface="Times New Roman" panose="02020603050405020304" pitchFamily="18" charset="0"/>
              </a:rPr>
              <a:t> da </a:t>
            </a:r>
            <a:r>
              <a:rPr lang="pt-BR" sz="1200" kern="100" dirty="0" err="1">
                <a:solidFill>
                  <a:srgbClr val="0070C0"/>
                </a:solidFill>
                <a:effectLst/>
                <a:latin typeface="Together"/>
                <a:ea typeface="Aptos" panose="020B0004020202020204" pitchFamily="34" charset="0"/>
                <a:cs typeface="Times New Roman" panose="02020603050405020304" pitchFamily="18" charset="0"/>
              </a:rPr>
              <a:t>Catalunya</a:t>
            </a:r>
            <a:r>
              <a:rPr lang="pt-BR" sz="1200" kern="100" dirty="0">
                <a:solidFill>
                  <a:srgbClr val="0070C0"/>
                </a:solidFill>
                <a:effectLst/>
                <a:latin typeface="Together"/>
                <a:ea typeface="Aptos" panose="020B0004020202020204" pitchFamily="34" charset="0"/>
                <a:cs typeface="Times New Roman" panose="02020603050405020304" pitchFamily="18" charset="0"/>
              </a:rPr>
              <a:t>. Plantas em 3D.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www.pcongresos.venuetour.net</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Palms </a:t>
            </a:r>
            <a:r>
              <a:rPr lang="pt-BR" sz="1200" kern="100" dirty="0" err="1">
                <a:solidFill>
                  <a:srgbClr val="0070C0"/>
                </a:solidFill>
                <a:effectLst/>
                <a:latin typeface="Together"/>
                <a:ea typeface="Aptos" panose="020B0004020202020204" pitchFamily="34" charset="0"/>
                <a:cs typeface="Times New Roman" panose="02020603050405020304" pitchFamily="18" charset="0"/>
              </a:rPr>
              <a:t>Tropicallis</a:t>
            </a:r>
            <a:r>
              <a:rPr lang="pt-BR" sz="1200" kern="100" dirty="0">
                <a:solidFill>
                  <a:srgbClr val="0070C0"/>
                </a:solidFill>
                <a:effectLst/>
                <a:latin typeface="Together"/>
                <a:ea typeface="Aptos" panose="020B0004020202020204" pitchFamily="34" charset="0"/>
                <a:cs typeface="Times New Roman" panose="02020603050405020304" pitchFamily="18" charset="0"/>
              </a:rPr>
              <a:t>. Página do </a:t>
            </a:r>
            <a:r>
              <a:rPr lang="pt-BR" sz="1200" kern="100" dirty="0" err="1">
                <a:solidFill>
                  <a:srgbClr val="0070C0"/>
                </a:solidFill>
                <a:effectLst/>
                <a:latin typeface="Together"/>
                <a:ea typeface="Aptos" panose="020B0004020202020204" pitchFamily="34" charset="0"/>
                <a:cs typeface="Times New Roman" panose="02020603050405020304" pitchFamily="18" charset="0"/>
              </a:rPr>
              <a:t>Linked</a:t>
            </a:r>
            <a:r>
              <a:rPr lang="pt-BR" sz="1200" kern="100" dirty="0">
                <a:solidFill>
                  <a:srgbClr val="0070C0"/>
                </a:solidFill>
                <a:effectLst/>
                <a:latin typeface="Together"/>
                <a:ea typeface="Aptos" panose="020B0004020202020204" pitchFamily="34" charset="0"/>
                <a:cs typeface="Times New Roman" panose="02020603050405020304" pitchFamily="18" charset="0"/>
              </a:rPr>
              <a:t> In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https://www.linkedin.com/company/macei%C3%B3-mar-hotel/about/</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Recanto das Cataratas Resort. Folder Virtual. </a:t>
            </a:r>
            <a:r>
              <a:rPr lang="pt-BR" sz="1200" u="none" strike="noStrike" kern="100" dirty="0">
                <a:solidFill>
                  <a:srgbClr val="0070C0"/>
                </a:solidFill>
                <a:effectLst/>
                <a:latin typeface="Together"/>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https://online.fliphtml5.com/phdo/hskd/#p=5</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Rede Accor. Ambiente específico para eventos. www.accorevents.com/events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Rede Accor. Opções de entretenimento e eventos (competições e shows). Allaccor.com/</a:t>
            </a:r>
            <a:r>
              <a:rPr lang="pt-BR" sz="1200" kern="100" dirty="0" err="1">
                <a:solidFill>
                  <a:srgbClr val="0070C0"/>
                </a:solidFill>
                <a:effectLst/>
                <a:latin typeface="Together"/>
                <a:ea typeface="Aptos" panose="020B0004020202020204" pitchFamily="34" charset="0"/>
                <a:cs typeface="Times New Roman" panose="02020603050405020304" pitchFamily="18" charset="0"/>
              </a:rPr>
              <a:t>activities-and-events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Rede MME Hotéis. Canal do </a:t>
            </a:r>
            <a:r>
              <a:rPr lang="pt-BR" sz="1200" kern="100" dirty="0" err="1">
                <a:solidFill>
                  <a:srgbClr val="0070C0"/>
                </a:solidFill>
                <a:effectLst/>
                <a:latin typeface="Together"/>
                <a:ea typeface="Aptos" panose="020B0004020202020204" pitchFamily="34" charset="0"/>
                <a:cs typeface="Times New Roman" panose="02020603050405020304" pitchFamily="18" charset="0"/>
              </a:rPr>
              <a:t>You</a:t>
            </a:r>
            <a:r>
              <a:rPr lang="pt-BR" sz="1200" kern="100" dirty="0">
                <a:solidFill>
                  <a:srgbClr val="0070C0"/>
                </a:solidFill>
                <a:effectLst/>
                <a:latin typeface="Together"/>
                <a:ea typeface="Aptos" panose="020B0004020202020204" pitchFamily="34" charset="0"/>
                <a:cs typeface="Times New Roman" panose="02020603050405020304" pitchFamily="18" charset="0"/>
              </a:rPr>
              <a:t> Tube. https://www.youtube.com/channel/UCKRXn5SjYUVvYFWj0kS-P_g</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pPr>
            <a:r>
              <a:rPr lang="pt-BR" sz="1200" kern="100" dirty="0">
                <a:solidFill>
                  <a:srgbClr val="0070C0"/>
                </a:solidFill>
                <a:effectLst/>
                <a:latin typeface="Together"/>
                <a:ea typeface="Aptos" panose="020B0004020202020204" pitchFamily="34" charset="0"/>
                <a:cs typeface="Times New Roman" panose="02020603050405020304" pitchFamily="18" charset="0"/>
              </a:rPr>
              <a:t> </a:t>
            </a:r>
            <a:endParaRPr lang="pt-B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Espaço Reservado para Número de Slide 6">
            <a:extLst>
              <a:ext uri="{FF2B5EF4-FFF2-40B4-BE49-F238E27FC236}">
                <a16:creationId xmlns:a16="http://schemas.microsoft.com/office/drawing/2014/main" id="{91CDC530-032D-E525-5B56-243C6013766B}"/>
              </a:ext>
            </a:extLst>
          </p:cNvPr>
          <p:cNvSpPr>
            <a:spLocks noGrp="1"/>
          </p:cNvSpPr>
          <p:nvPr>
            <p:ph type="sldNum" sz="quarter" idx="12"/>
          </p:nvPr>
        </p:nvSpPr>
        <p:spPr/>
        <p:txBody>
          <a:bodyPr/>
          <a:lstStyle/>
          <a:p>
            <a:fld id="{B6F15528-21DE-4FAA-801E-634DDDAF4B2B}" type="slidenum">
              <a:rPr lang="en-US" smtClean="0"/>
              <a:pPr/>
              <a:t>55</a:t>
            </a:fld>
            <a:endParaRPr lang="en-US"/>
          </a:p>
        </p:txBody>
      </p:sp>
      <p:sp>
        <p:nvSpPr>
          <p:cNvPr id="9" name="Retângulo 8">
            <a:extLst>
              <a:ext uri="{FF2B5EF4-FFF2-40B4-BE49-F238E27FC236}">
                <a16:creationId xmlns:a16="http://schemas.microsoft.com/office/drawing/2014/main" id="{C49AFFDB-1765-DDD6-96AC-BD96F58771B9}"/>
              </a:ext>
            </a:extLst>
          </p:cNvPr>
          <p:cNvSpPr/>
          <p:nvPr/>
        </p:nvSpPr>
        <p:spPr>
          <a:xfrm>
            <a:off x="6215346" y="9521400"/>
            <a:ext cx="344063" cy="276999"/>
          </a:xfrm>
          <a:prstGeom prst="rect">
            <a:avLst/>
          </a:prstGeom>
          <a:noFill/>
        </p:spPr>
        <p:txBody>
          <a:bodyPr wrap="square" lIns="91440" tIns="45720" rIns="91440" bIns="45720">
            <a:spAutoFit/>
          </a:bodyPr>
          <a:lstStyle/>
          <a:p>
            <a:pPr algn="ctr"/>
            <a:r>
              <a:rPr lang="pt-BR" sz="1200" b="1" cap="none" spc="0" dirty="0">
                <a:ln w="0"/>
                <a:solidFill>
                  <a:schemeClr val="bg1"/>
                </a:solidFill>
                <a:effectLst>
                  <a:reflection blurRad="6350" stA="53000" endA="300" endPos="35500" dir="5400000" sy="-90000" algn="bl" rotWithShape="0"/>
                </a:effectLst>
              </a:rPr>
              <a:t>52</a:t>
            </a:r>
          </a:p>
        </p:txBody>
      </p:sp>
    </p:spTree>
    <p:extLst>
      <p:ext uri="{BB962C8B-B14F-4D97-AF65-F5344CB8AC3E}">
        <p14:creationId xmlns:p14="http://schemas.microsoft.com/office/powerpoint/2010/main" val="1320667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A4A3745-3694-6C9F-ABFD-8929ADC35C78}"/>
              </a:ext>
            </a:extLst>
          </p:cNvPr>
          <p:cNvPicPr>
            <a:picLocks noChangeAspect="1"/>
          </p:cNvPicPr>
          <p:nvPr/>
        </p:nvPicPr>
        <p:blipFill rotWithShape="1">
          <a:blip r:embed="rId2"/>
          <a:srcRect l="23335" t="35395" r="50307" b="32147"/>
          <a:stretch/>
        </p:blipFill>
        <p:spPr>
          <a:xfrm rot="5400000">
            <a:off x="-1524001" y="1528012"/>
            <a:ext cx="9906002" cy="6858000"/>
          </a:xfrm>
          <a:prstGeom prst="rect">
            <a:avLst/>
          </a:prstGeom>
        </p:spPr>
      </p:pic>
      <p:sp>
        <p:nvSpPr>
          <p:cNvPr id="2" name="Espaço Reservado para Número de Slide 1">
            <a:extLst>
              <a:ext uri="{FF2B5EF4-FFF2-40B4-BE49-F238E27FC236}">
                <a16:creationId xmlns:a16="http://schemas.microsoft.com/office/drawing/2014/main" id="{F63B317C-472C-A3D3-90E7-4534D1E8B1C9}"/>
              </a:ext>
            </a:extLst>
          </p:cNvPr>
          <p:cNvSpPr>
            <a:spLocks noGrp="1"/>
          </p:cNvSpPr>
          <p:nvPr>
            <p:ph type="sldNum" sz="quarter" idx="12"/>
          </p:nvPr>
        </p:nvSpPr>
        <p:spPr/>
        <p:txBody>
          <a:bodyPr/>
          <a:lstStyle/>
          <a:p>
            <a:fld id="{B6F15528-21DE-4FAA-801E-634DDDAF4B2B}" type="slidenum">
              <a:rPr lang="en-US" smtClean="0"/>
              <a:pPr/>
              <a:t>56</a:t>
            </a:fld>
            <a:endParaRPr lang="en-US"/>
          </a:p>
        </p:txBody>
      </p:sp>
    </p:spTree>
    <p:extLst>
      <p:ext uri="{BB962C8B-B14F-4D97-AF65-F5344CB8AC3E}">
        <p14:creationId xmlns:p14="http://schemas.microsoft.com/office/powerpoint/2010/main" val="1970052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14DF73F-D7CA-1B67-34E8-A517DB337F47}"/>
              </a:ext>
            </a:extLst>
          </p:cNvPr>
          <p:cNvPicPr>
            <a:picLocks noChangeAspect="1"/>
          </p:cNvPicPr>
          <p:nvPr/>
        </p:nvPicPr>
        <p:blipFill rotWithShape="1">
          <a:blip r:embed="rId2"/>
          <a:srcRect l="23619" t="48356" r="53083" b="21363"/>
          <a:stretch/>
        </p:blipFill>
        <p:spPr>
          <a:xfrm rot="5400000">
            <a:off x="-1333500" y="1333500"/>
            <a:ext cx="9906000" cy="7239000"/>
          </a:xfrm>
          <a:prstGeom prst="rect">
            <a:avLst/>
          </a:prstGeom>
          <a:ln>
            <a:noFill/>
          </a:ln>
        </p:spPr>
      </p:pic>
      <p:pic>
        <p:nvPicPr>
          <p:cNvPr id="11" name="Imagem 10" descr="Logotipo&#10;&#10;Descrição gerada automaticamente">
            <a:extLst>
              <a:ext uri="{FF2B5EF4-FFF2-40B4-BE49-F238E27FC236}">
                <a16:creationId xmlns:a16="http://schemas.microsoft.com/office/drawing/2014/main" id="{6AD888DB-6927-7C66-8256-A3BE6D659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4376" y="3359938"/>
            <a:ext cx="3350248" cy="2676848"/>
          </a:xfrm>
          <a:prstGeom prst="rect">
            <a:avLst/>
          </a:prstGeom>
        </p:spPr>
      </p:pic>
      <p:sp>
        <p:nvSpPr>
          <p:cNvPr id="12" name="Retângulo 11">
            <a:extLst>
              <a:ext uri="{FF2B5EF4-FFF2-40B4-BE49-F238E27FC236}">
                <a16:creationId xmlns:a16="http://schemas.microsoft.com/office/drawing/2014/main" id="{89C38F5C-8A20-3F55-EBD1-48C7E81AE32A}"/>
              </a:ext>
            </a:extLst>
          </p:cNvPr>
          <p:cNvSpPr/>
          <p:nvPr/>
        </p:nvSpPr>
        <p:spPr>
          <a:xfrm>
            <a:off x="2577228" y="2812655"/>
            <a:ext cx="1703543" cy="523220"/>
          </a:xfrm>
          <a:prstGeom prst="rect">
            <a:avLst/>
          </a:prstGeom>
          <a:noFill/>
        </p:spPr>
        <p:txBody>
          <a:bodyPr wrap="none" lIns="91440" tIns="45720" rIns="91440" bIns="45720">
            <a:spAutoFit/>
          </a:bodyPr>
          <a:lstStyle/>
          <a:p>
            <a:pPr algn="ctr"/>
            <a:r>
              <a:rPr lang="pt-BR" sz="2800" dirty="0">
                <a:ln w="0"/>
                <a:solidFill>
                  <a:schemeClr val="accent1"/>
                </a:solidFill>
                <a:effectLst>
                  <a:outerShdw blurRad="38100" dist="19050" dir="2700000" algn="tl" rotWithShape="0">
                    <a:schemeClr val="dk1">
                      <a:alpha val="40000"/>
                    </a:schemeClr>
                  </a:outerShdw>
                </a:effectLst>
                <a:latin typeface="TOGETHER SANS"/>
              </a:rPr>
              <a:t>R</a:t>
            </a:r>
            <a:r>
              <a:rPr lang="pt-BR" sz="2800" b="0" cap="none" spc="0" dirty="0">
                <a:ln w="0"/>
                <a:solidFill>
                  <a:schemeClr val="accent1"/>
                </a:solidFill>
                <a:effectLst>
                  <a:outerShdw blurRad="38100" dist="19050" dir="2700000" algn="tl" rotWithShape="0">
                    <a:schemeClr val="dk1">
                      <a:alpha val="40000"/>
                    </a:schemeClr>
                  </a:outerShdw>
                </a:effectLst>
                <a:latin typeface="TOGETHER SANS"/>
              </a:rPr>
              <a:t>ealização</a:t>
            </a:r>
          </a:p>
        </p:txBody>
      </p:sp>
      <p:sp>
        <p:nvSpPr>
          <p:cNvPr id="2" name="Espaço Reservado para Número de Slide 1">
            <a:extLst>
              <a:ext uri="{FF2B5EF4-FFF2-40B4-BE49-F238E27FC236}">
                <a16:creationId xmlns:a16="http://schemas.microsoft.com/office/drawing/2014/main" id="{DF62A421-E1B5-A922-4DF5-01DAF4C81E32}"/>
              </a:ext>
            </a:extLst>
          </p:cNvPr>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494431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2960417-039C-7603-8178-FF48CF453E6A}"/>
              </a:ext>
            </a:extLst>
          </p:cNvPr>
          <p:cNvSpPr/>
          <p:nvPr/>
        </p:nvSpPr>
        <p:spPr>
          <a:xfrm>
            <a:off x="0" y="1"/>
            <a:ext cx="6858000" cy="9906000"/>
          </a:xfrm>
          <a:prstGeom prst="rect">
            <a:avLst/>
          </a:prstGeom>
          <a:solidFill>
            <a:srgbClr val="F7C6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pt-BR" sz="572" b="0" i="0" u="none" strike="noStrike" kern="1200" cap="none" spc="0" normalizeH="0" baseline="0" noProof="0" dirty="0">
                <a:ln>
                  <a:noFill/>
                </a:ln>
                <a:solidFill>
                  <a:prstClr val="white"/>
                </a:solidFill>
                <a:effectLst/>
                <a:uLnTx/>
                <a:uFillTx/>
                <a:latin typeface="Calibri"/>
                <a:ea typeface="+mn-ea"/>
                <a:cs typeface="+mn-cs"/>
              </a:rPr>
              <a:t>7</a:t>
            </a:r>
          </a:p>
        </p:txBody>
      </p:sp>
      <p:grpSp>
        <p:nvGrpSpPr>
          <p:cNvPr id="3" name="Group 2">
            <a:extLst>
              <a:ext uri="{FF2B5EF4-FFF2-40B4-BE49-F238E27FC236}">
                <a16:creationId xmlns:a16="http://schemas.microsoft.com/office/drawing/2014/main" id="{B5429ABF-A03D-90E4-85A0-0F17F62CB85E}"/>
              </a:ext>
            </a:extLst>
          </p:cNvPr>
          <p:cNvGrpSpPr/>
          <p:nvPr/>
        </p:nvGrpSpPr>
        <p:grpSpPr>
          <a:xfrm>
            <a:off x="377455" y="380999"/>
            <a:ext cx="6099544" cy="9144001"/>
            <a:chOff x="0" y="-38100"/>
            <a:chExt cx="2357802" cy="4929502"/>
          </a:xfrm>
        </p:grpSpPr>
        <p:sp>
          <p:nvSpPr>
            <p:cNvPr id="4" name="Freeform 3">
              <a:extLst>
                <a:ext uri="{FF2B5EF4-FFF2-40B4-BE49-F238E27FC236}">
                  <a16:creationId xmlns:a16="http://schemas.microsoft.com/office/drawing/2014/main" id="{857621D8-45E1-40FE-F296-6CCC6FD7351F}"/>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4D8A5F6-07BA-0C59-5947-4FB05CFC2175}"/>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etângulo 6">
            <a:extLst>
              <a:ext uri="{FF2B5EF4-FFF2-40B4-BE49-F238E27FC236}">
                <a16:creationId xmlns:a16="http://schemas.microsoft.com/office/drawing/2014/main" id="{EB37C874-FA20-0AD1-43AB-BA6A105D8B52}"/>
              </a:ext>
            </a:extLst>
          </p:cNvPr>
          <p:cNvSpPr/>
          <p:nvPr/>
        </p:nvSpPr>
        <p:spPr>
          <a:xfrm>
            <a:off x="1015381" y="696507"/>
            <a:ext cx="4823693" cy="428066"/>
          </a:xfrm>
          <a:prstGeom prst="rect">
            <a:avLst/>
          </a:prstGeom>
          <a:noFill/>
          <a:ln w="38100">
            <a:noFill/>
          </a:ln>
        </p:spPr>
        <p:txBody>
          <a:bodyPr wrap="none" lIns="91440" tIns="45720" rIns="91440" bIns="45720">
            <a:spAutoFit/>
          </a:bodyPr>
          <a:lstStyle/>
          <a:p>
            <a:pPr algn="just">
              <a:lnSpc>
                <a:spcPct val="115000"/>
              </a:lnSpc>
              <a:spcAft>
                <a:spcPts val="800"/>
              </a:spcAft>
            </a:pPr>
            <a:r>
              <a:rPr lang="pt-BR" sz="2000" b="1" kern="100" dirty="0">
                <a:solidFill>
                  <a:srgbClr val="0070C0"/>
                </a:solidFill>
                <a:latin typeface="Together sans"/>
                <a:ea typeface="Aptos" panose="020B0004020202020204" pitchFamily="34" charset="0"/>
                <a:cs typeface="Times New Roman" panose="02020603050405020304" pitchFamily="18" charset="0"/>
              </a:rPr>
              <a:t>1. </a:t>
            </a:r>
            <a:r>
              <a:rPr lang="pt-BR" sz="2000" b="1" kern="100" dirty="0">
                <a:solidFill>
                  <a:srgbClr val="0070C0"/>
                </a:solidFill>
                <a:effectLst/>
                <a:latin typeface="Together sans"/>
                <a:ea typeface="Aptos" panose="020B0004020202020204" pitchFamily="34" charset="0"/>
                <a:cs typeface="Times New Roman" panose="02020603050405020304" pitchFamily="18" charset="0"/>
              </a:rPr>
              <a:t>INTRODUÇÃO: O PROCESSO DE COMPRA </a:t>
            </a:r>
            <a:endParaRPr lang="pt-BR" sz="2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CaixaDeTexto 9">
            <a:extLst>
              <a:ext uri="{FF2B5EF4-FFF2-40B4-BE49-F238E27FC236}">
                <a16:creationId xmlns:a16="http://schemas.microsoft.com/office/drawing/2014/main" id="{736CD80E-A990-4FFC-9EE2-F396F8EC9479}"/>
              </a:ext>
            </a:extLst>
          </p:cNvPr>
          <p:cNvSpPr txBox="1"/>
          <p:nvPr/>
        </p:nvSpPr>
        <p:spPr>
          <a:xfrm>
            <a:off x="592883" y="1187007"/>
            <a:ext cx="5769517" cy="8309967"/>
          </a:xfrm>
          <a:prstGeom prst="rect">
            <a:avLst/>
          </a:prstGeom>
          <a:noFill/>
        </p:spPr>
        <p:txBody>
          <a:bodyPr wrap="square">
            <a:spAutoFit/>
          </a:bodyPr>
          <a:lstStyle/>
          <a:p>
            <a:pPr algn="just">
              <a:lnSpc>
                <a:spcPct val="115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 A jornada do cliente, quanto ao processo decisão  de compra de qualquer produto ou serviço, pode ser dividida em etapas que, se exitosas, proporcionarão  a conversão (venda), a satisfação como essa aquisição, e idealmente a fidelização desse cliente.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No marketing entende-se que todo processo de compra é resultante de uma necessidade (derivada de um problema ou de um desejo). No turismo, podemos ter ambas as situações, de forma isolada, ou até combinada.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Isso porque a viagem pode ter sido originada por necessidade (no caso do turismo de negócios, onde os viajantes deslocam-se por razões profissionais),  mas há a possibilidade de  aproveitar a viagem para conhecer o destino, nos horários de folga ou após os compromissos para fins de entretenimento. O marketing turístico abarca a oferta e a demanda turística, e as suas relações com  o mercado.</a:t>
            </a:r>
          </a:p>
          <a:p>
            <a:pPr algn="just">
              <a:lnSpc>
                <a:spcPct val="115000"/>
              </a:lnSpc>
              <a:spcAft>
                <a:spcPts val="800"/>
              </a:spcAft>
            </a:pP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1348740" algn="just">
              <a:lnSpc>
                <a:spcPct val="115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“O processo de compra consiste em uma série de etapas que um consumidor ou cliente B2B percorre desde o momento em que toma conhecimento da existência de uma solução oferecida no mercado para um desejo ou necessidade que ele tem, até se decidir pela compra e fechar o negócio, acrescentando-se também as etapas seguintes de pós-vendas, fidelização e repetição de compra.”</a:t>
            </a:r>
            <a:r>
              <a:rPr lang="pt-BR" sz="1200" kern="100" baseline="30000" dirty="0">
                <a:solidFill>
                  <a:srgbClr val="0070C0"/>
                </a:solidFill>
                <a:effectLst/>
                <a:latin typeface="Together sans"/>
                <a:ea typeface="Aptos" panose="020B0004020202020204" pitchFamily="34" charset="0"/>
                <a:cs typeface="Times New Roman" panose="02020603050405020304" pitchFamily="18" charset="0"/>
              </a:rPr>
              <a:t>1</a:t>
            </a:r>
          </a:p>
          <a:p>
            <a:pPr marL="1348740" algn="just">
              <a:lnSpc>
                <a:spcPct val="115000"/>
              </a:lnSpc>
              <a:spcAft>
                <a:spcPts val="800"/>
              </a:spcAft>
            </a:pP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As etapas empreendidas por um cliente, na sua jornada de compra de destinos e serviços turísticos podem ser visualizadas na figura a seguir.</a:t>
            </a:r>
          </a:p>
          <a:p>
            <a:pPr algn="just">
              <a:lnSpc>
                <a:spcPct val="115000"/>
              </a:lnSpc>
              <a:spcAft>
                <a:spcPts val="800"/>
              </a:spcAft>
            </a:pPr>
            <a:endParaRPr lang="pt-BR" sz="1200" kern="100" dirty="0">
              <a:solidFill>
                <a:srgbClr val="0070C0"/>
              </a:solidFill>
              <a:latin typeface="Together sans"/>
              <a:ea typeface="Aptos" panose="020B0004020202020204" pitchFamily="34" charset="0"/>
              <a:cs typeface="Times New Roman" panose="02020603050405020304" pitchFamily="18" charset="0"/>
            </a:endParaRPr>
          </a:p>
          <a:p>
            <a:pPr algn="just">
              <a:lnSpc>
                <a:spcPct val="115000"/>
              </a:lnSpc>
              <a:spcAft>
                <a:spcPts val="800"/>
              </a:spcAft>
            </a:pP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a:p>
            <a:pPr algn="just">
              <a:lnSpc>
                <a:spcPct val="115000"/>
              </a:lnSpc>
              <a:spcAft>
                <a:spcPts val="800"/>
              </a:spcAft>
            </a:pPr>
            <a:endParaRPr lang="pt-BR" sz="1200" kern="100" dirty="0">
              <a:solidFill>
                <a:srgbClr val="0070C0"/>
              </a:solidFill>
              <a:latin typeface="Together sans"/>
              <a:ea typeface="Aptos" panose="020B0004020202020204" pitchFamily="34" charset="0"/>
              <a:cs typeface="Times New Roman" panose="02020603050405020304" pitchFamily="18" charset="0"/>
            </a:endParaRPr>
          </a:p>
          <a:p>
            <a:pPr algn="just">
              <a:lnSpc>
                <a:spcPct val="115000"/>
              </a:lnSpc>
              <a:spcAft>
                <a:spcPts val="800"/>
              </a:spcAft>
            </a:pP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a:p>
            <a:pPr algn="just">
              <a:lnSpc>
                <a:spcPct val="115000"/>
              </a:lnSpc>
              <a:spcAft>
                <a:spcPts val="800"/>
              </a:spcAft>
            </a:pPr>
            <a:endParaRPr lang="pt-BR" sz="1200" kern="100" dirty="0">
              <a:solidFill>
                <a:srgbClr val="0070C0"/>
              </a:solidFill>
              <a:latin typeface="Together sans"/>
              <a:ea typeface="Aptos" panose="020B0004020202020204" pitchFamily="34" charset="0"/>
              <a:cs typeface="Times New Roman" panose="02020603050405020304" pitchFamily="18" charset="0"/>
            </a:endParaRPr>
          </a:p>
          <a:p>
            <a:pPr algn="just">
              <a:lnSpc>
                <a:spcPct val="115000"/>
              </a:lnSpc>
              <a:spcAft>
                <a:spcPts val="800"/>
              </a:spcAft>
            </a:pPr>
            <a:endParaRPr lang="pt-BR" sz="1200" kern="100" dirty="0">
              <a:solidFill>
                <a:srgbClr val="0070C0"/>
              </a:solidFill>
              <a:effectLst/>
              <a:latin typeface="Together sans"/>
              <a:ea typeface="Aptos" panose="020B0004020202020204" pitchFamily="34" charset="0"/>
              <a:cs typeface="Times New Roman" panose="02020603050405020304" pitchFamily="18" charset="0"/>
            </a:endParaRPr>
          </a:p>
          <a:p>
            <a:pPr algn="just">
              <a:lnSpc>
                <a:spcPct val="115000"/>
              </a:lnSpc>
              <a:spcAft>
                <a:spcPts val="800"/>
              </a:spcAft>
            </a:pPr>
            <a:endParaRPr lang="pt-BR" sz="1200" kern="100" dirty="0">
              <a:solidFill>
                <a:srgbClr val="0070C0"/>
              </a:solidFill>
              <a:latin typeface="Together sans"/>
              <a:ea typeface="Aptos" panose="020B0004020202020204" pitchFamily="34" charset="0"/>
              <a:cs typeface="Times New Roman" panose="02020603050405020304" pitchFamily="18" charset="0"/>
            </a:endParaRPr>
          </a:p>
          <a:p>
            <a:pPr algn="just">
              <a:lnSpc>
                <a:spcPct val="115000"/>
              </a:lnSpc>
              <a:spcAft>
                <a:spcPts val="800"/>
              </a:spcAft>
            </a:pP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endParaRPr lang="pt-BR" sz="1000"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r>
              <a:rPr lang="pt-BR" sz="10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1. https://www.zendesk.com.br/blog/etapas-do-processo-de-compra/</a:t>
            </a:r>
          </a:p>
        </p:txBody>
      </p:sp>
      <p:pic>
        <p:nvPicPr>
          <p:cNvPr id="11" name="Imagem 10">
            <a:extLst>
              <a:ext uri="{FF2B5EF4-FFF2-40B4-BE49-F238E27FC236}">
                <a16:creationId xmlns:a16="http://schemas.microsoft.com/office/drawing/2014/main" id="{8C5B5239-4B7F-35F8-63F1-0D03634F2086}"/>
              </a:ext>
            </a:extLst>
          </p:cNvPr>
          <p:cNvPicPr>
            <a:picLocks noChangeAspect="1"/>
          </p:cNvPicPr>
          <p:nvPr/>
        </p:nvPicPr>
        <p:blipFill>
          <a:blip r:embed="rId2"/>
          <a:stretch>
            <a:fillRect/>
          </a:stretch>
        </p:blipFill>
        <p:spPr>
          <a:xfrm>
            <a:off x="300956" y="6708668"/>
            <a:ext cx="6099544" cy="2414225"/>
          </a:xfrm>
          <a:prstGeom prst="rect">
            <a:avLst/>
          </a:prstGeom>
        </p:spPr>
      </p:pic>
      <p:pic>
        <p:nvPicPr>
          <p:cNvPr id="13" name="Imagem 12" descr="Uma imagem contendo relógio&#10;&#10;Descrição gerada automaticamente">
            <a:extLst>
              <a:ext uri="{FF2B5EF4-FFF2-40B4-BE49-F238E27FC236}">
                <a16:creationId xmlns:a16="http://schemas.microsoft.com/office/drawing/2014/main" id="{85E52FEF-BE0C-D7E8-7EA0-712081F23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905" y="8837291"/>
            <a:ext cx="1768433" cy="571204"/>
          </a:xfrm>
          <a:prstGeom prst="rect">
            <a:avLst/>
          </a:prstGeom>
        </p:spPr>
      </p:pic>
      <p:sp>
        <p:nvSpPr>
          <p:cNvPr id="6" name="Espaço Reservado para Número de Slide 5">
            <a:extLst>
              <a:ext uri="{FF2B5EF4-FFF2-40B4-BE49-F238E27FC236}">
                <a16:creationId xmlns:a16="http://schemas.microsoft.com/office/drawing/2014/main" id="{9154CB5F-06A4-9D9B-6C91-D0524DAFEBBB}"/>
              </a:ext>
            </a:extLst>
          </p:cNvPr>
          <p:cNvSpPr>
            <a:spLocks noGrp="1"/>
          </p:cNvSpPr>
          <p:nvPr>
            <p:ph type="sldNum" sz="quarter" idx="12"/>
          </p:nvPr>
        </p:nvSpPr>
        <p:spPr/>
        <p:txBody>
          <a:bodyPr/>
          <a:lstStyle/>
          <a:p>
            <a:fld id="{B6F15528-21DE-4FAA-801E-634DDDAF4B2B}" type="slidenum">
              <a:rPr lang="en-US" smtClean="0"/>
              <a:pPr/>
              <a:t>7</a:t>
            </a:fld>
            <a:endParaRPr lang="en-US"/>
          </a:p>
        </p:txBody>
      </p:sp>
      <p:sp>
        <p:nvSpPr>
          <p:cNvPr id="9" name="Retângulo 8">
            <a:extLst>
              <a:ext uri="{FF2B5EF4-FFF2-40B4-BE49-F238E27FC236}">
                <a16:creationId xmlns:a16="http://schemas.microsoft.com/office/drawing/2014/main" id="{A71B3A7F-2B3B-C71D-8A10-D335A7048E76}"/>
              </a:ext>
            </a:extLst>
          </p:cNvPr>
          <p:cNvSpPr/>
          <p:nvPr/>
        </p:nvSpPr>
        <p:spPr>
          <a:xfrm>
            <a:off x="6264338" y="9489306"/>
            <a:ext cx="344063" cy="276999"/>
          </a:xfrm>
          <a:prstGeom prst="rect">
            <a:avLst/>
          </a:prstGeom>
          <a:noFill/>
        </p:spPr>
        <p:txBody>
          <a:bodyPr wrap="square" lIns="91440" tIns="45720" rIns="91440" bIns="45720">
            <a:spAutoFit/>
          </a:bodyPr>
          <a:lstStyle/>
          <a:p>
            <a:pPr algn="ctr"/>
            <a:r>
              <a:rPr lang="pt-BR" sz="1200" b="1" cap="none" spc="0" dirty="0">
                <a:ln w="0"/>
                <a:solidFill>
                  <a:srgbClr val="0070C0"/>
                </a:solidFill>
                <a:effectLst>
                  <a:reflection blurRad="6350" stA="53000" endA="300" endPos="35500" dir="5400000" sy="-90000" algn="bl" rotWithShape="0"/>
                </a:effectLst>
              </a:rPr>
              <a:t>4</a:t>
            </a:r>
          </a:p>
        </p:txBody>
      </p:sp>
    </p:spTree>
    <p:extLst>
      <p:ext uri="{BB962C8B-B14F-4D97-AF65-F5344CB8AC3E}">
        <p14:creationId xmlns:p14="http://schemas.microsoft.com/office/powerpoint/2010/main" val="1088654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2960417-039C-7603-8178-FF48CF453E6A}"/>
              </a:ext>
            </a:extLst>
          </p:cNvPr>
          <p:cNvSpPr/>
          <p:nvPr/>
        </p:nvSpPr>
        <p:spPr>
          <a:xfrm>
            <a:off x="0" y="0"/>
            <a:ext cx="6858000" cy="9948873"/>
          </a:xfrm>
          <a:prstGeom prst="rect">
            <a:avLst/>
          </a:prstGeom>
          <a:solidFill>
            <a:srgbClr val="F7C6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endParaRPr kumimoji="0" lang="pt-BR" sz="572"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429ABF-A03D-90E4-85A0-0F17F62CB85E}"/>
              </a:ext>
            </a:extLst>
          </p:cNvPr>
          <p:cNvGrpSpPr/>
          <p:nvPr/>
        </p:nvGrpSpPr>
        <p:grpSpPr>
          <a:xfrm>
            <a:off x="409215" y="263937"/>
            <a:ext cx="6099544" cy="9144001"/>
            <a:chOff x="0" y="-38100"/>
            <a:chExt cx="2357802" cy="4929502"/>
          </a:xfrm>
        </p:grpSpPr>
        <p:sp>
          <p:nvSpPr>
            <p:cNvPr id="4" name="Freeform 3">
              <a:extLst>
                <a:ext uri="{FF2B5EF4-FFF2-40B4-BE49-F238E27FC236}">
                  <a16:creationId xmlns:a16="http://schemas.microsoft.com/office/drawing/2014/main" id="{857621D8-45E1-40FE-F296-6CCC6FD7351F}"/>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4D8A5F6-07BA-0C59-5947-4FB05CFC2175}"/>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CaixaDeTexto 7">
            <a:extLst>
              <a:ext uri="{FF2B5EF4-FFF2-40B4-BE49-F238E27FC236}">
                <a16:creationId xmlns:a16="http://schemas.microsoft.com/office/drawing/2014/main" id="{2CA14FA6-E89E-E094-2C24-12A0AC72A838}"/>
              </a:ext>
            </a:extLst>
          </p:cNvPr>
          <p:cNvSpPr txBox="1"/>
          <p:nvPr/>
        </p:nvSpPr>
        <p:spPr>
          <a:xfrm>
            <a:off x="745774" y="1919995"/>
            <a:ext cx="5426426" cy="7127208"/>
          </a:xfrm>
          <a:prstGeom prst="rect">
            <a:avLst/>
          </a:prstGeom>
          <a:noFill/>
        </p:spPr>
        <p:txBody>
          <a:bodyPr wrap="square">
            <a:spAutoFit/>
          </a:bodyPr>
          <a:lstStyle/>
          <a:p>
            <a:pPr algn="ctr">
              <a:lnSpc>
                <a:spcPct val="150000"/>
              </a:lnSpc>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1.1. DESCOBERTA </a:t>
            </a:r>
            <a:endParaRPr lang="pt-BR" sz="1800" kern="100" dirty="0">
              <a:solidFill>
                <a:srgbClr val="0070C0"/>
              </a:solidFill>
              <a:effectLst/>
              <a:latin typeface="Together sans"/>
              <a:ea typeface="Aptos" panose="020B0004020202020204" pitchFamily="34" charset="0"/>
              <a:cs typeface="Times New Roman" panose="02020603050405020304" pitchFamily="18" charset="0"/>
            </a:endParaRPr>
          </a:p>
          <a:p>
            <a:pPr algn="just">
              <a:lnSpc>
                <a:spcPct val="150000"/>
              </a:lnSpc>
            </a:pPr>
            <a:endParaRPr lang="pt-BR" sz="1200" kern="100" dirty="0">
              <a:solidFill>
                <a:srgbClr val="0070C0"/>
              </a:solidFill>
              <a:latin typeface="Together sans"/>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Momento em que um cliente potencial tem um desejo, identifica uma necessidade ou uma oportunidade e então cogita a viagem por lazer (para  descanso, relaxamento, entretenimento), descobre algum acontecimento do seu interesse em uma localidade (como por exemplo um evento de capacitação, um festival) ou localiza a sede de uma  empresa com a qual tem interesses comerciais.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descoberta pode ser provocada, e para essa finalidade o turismo se utiliza de uma série de ferramentas promocionais para criar necessidades ou desejos. Como o consumo turístico requer uma combinação de estruturas e serviços (transporte, hospedagem, alimentação, </a:t>
            </a:r>
            <a:r>
              <a:rPr lang="pt-BR" sz="1200" kern="100" dirty="0" err="1">
                <a:solidFill>
                  <a:srgbClr val="0070C0"/>
                </a:solidFill>
                <a:effectLst/>
                <a:latin typeface="Together sans"/>
                <a:ea typeface="Aptos" panose="020B0004020202020204" pitchFamily="34" charset="0"/>
                <a:cs typeface="Times New Roman" panose="02020603050405020304" pitchFamily="18" charset="0"/>
              </a:rPr>
              <a:t>etc</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neste momento, tenta-se atrair a atenção do cliente potencial para o destino como um todo e não para um equipamento de forma individual, exceto quando atrativos ou eventos que sejam considerados indutores de fluxo, por sua exclusividade, relevância ou mesmo finitude, como no caso dos eventos que tem data para ocorrer.</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promoção de localidades, requer grandes investimentos. Assim, geralmente, essa etapa é protagonizada por organizações que se encarregam do marketing do destino de forma global, e que usam ferramentas de marketing vinculadas a   uma estratégia comercial para prospectar intermediários na venda e/ou pessoas interessadas em visitar a cidade pelos mais variados motivos ou levar eventos. Essas organizações são</a:t>
            </a:r>
            <a:r>
              <a:rPr lang="pt-BR" sz="1200" i="1" kern="100" dirty="0">
                <a:solidFill>
                  <a:srgbClr val="0070C0"/>
                </a:solidFill>
                <a:effectLst/>
                <a:latin typeface="Together sans"/>
                <a:ea typeface="Aptos" panose="020B0004020202020204" pitchFamily="34" charset="0"/>
                <a:cs typeface="Times New Roman" panose="02020603050405020304" pitchFamily="18" charset="0"/>
              </a:rPr>
              <a:t> os Convention &amp; </a:t>
            </a:r>
            <a:r>
              <a:rPr lang="pt-BR" sz="1200" i="1" kern="100" dirty="0" err="1">
                <a:solidFill>
                  <a:srgbClr val="0070C0"/>
                </a:solidFill>
                <a:effectLst/>
                <a:latin typeface="Together sans"/>
                <a:ea typeface="Aptos" panose="020B0004020202020204" pitchFamily="34" charset="0"/>
                <a:cs typeface="Times New Roman" panose="02020603050405020304" pitchFamily="18" charset="0"/>
              </a:rPr>
              <a:t>Visitors</a:t>
            </a:r>
            <a:r>
              <a:rPr lang="pt-BR" sz="1200" i="1" kern="100" dirty="0">
                <a:solidFill>
                  <a:srgbClr val="0070C0"/>
                </a:solidFill>
                <a:effectLst/>
                <a:latin typeface="Together sans"/>
                <a:ea typeface="Aptos" panose="020B0004020202020204" pitchFamily="34" charset="0"/>
                <a:cs typeface="Times New Roman" panose="02020603050405020304" pitchFamily="18" charset="0"/>
              </a:rPr>
              <a:t> </a:t>
            </a:r>
            <a:r>
              <a:rPr lang="pt-BR" sz="1200" i="1" kern="100" dirty="0" err="1">
                <a:solidFill>
                  <a:srgbClr val="0070C0"/>
                </a:solidFill>
                <a:effectLst/>
                <a:latin typeface="Together sans"/>
                <a:ea typeface="Aptos" panose="020B0004020202020204" pitchFamily="34" charset="0"/>
                <a:cs typeface="Times New Roman" panose="02020603050405020304" pitchFamily="18" charset="0"/>
              </a:rPr>
              <a:t>Bureaus</a:t>
            </a:r>
            <a:r>
              <a:rPr lang="pt-BR" sz="1200" i="1" kern="100" dirty="0">
                <a:solidFill>
                  <a:srgbClr val="0070C0"/>
                </a:solidFill>
                <a:effectLst/>
                <a:latin typeface="Together sans"/>
                <a:ea typeface="Aptos" panose="020B0004020202020204" pitchFamily="34" charset="0"/>
                <a:cs typeface="Times New Roman" panose="02020603050405020304" pitchFamily="18" charset="0"/>
              </a:rPr>
              <a:t>,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órgãos de governo municipal, estadual ou nacional ligado ao turismo, associações representativas do setor. Mas os empresários são extremamente relevantes neste processo, pois serão os verdadeiros</a:t>
            </a:r>
            <a:r>
              <a:rPr lang="pt-BR" sz="1200" kern="100" dirty="0">
                <a:solidFill>
                  <a:srgbClr val="0070C0"/>
                </a:solidFill>
                <a:latin typeface="Together sans"/>
                <a:ea typeface="Aptos" panose="020B0004020202020204" pitchFamily="34" charset="0"/>
                <a:cs typeface="Times New Roman" panose="02020603050405020304" pitchFamily="18" charset="0"/>
              </a:rPr>
              <a:t>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encarregados da venda,  já que a governança, tem um papel apenas institucional.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 </a:t>
            </a:r>
            <a:endParaRPr kumimoji="0" lang="pt-BR" sz="1200" b="0" i="0" u="none" strike="noStrike" kern="1200" cap="none" spc="0" normalizeH="0" baseline="0" noProof="0" dirty="0">
              <a:ln>
                <a:noFill/>
              </a:ln>
              <a:solidFill>
                <a:srgbClr val="0070C0"/>
              </a:solidFill>
              <a:effectLst/>
              <a:uLnTx/>
              <a:uFillTx/>
              <a:latin typeface="TOGETHER SANS"/>
            </a:endParaRPr>
          </a:p>
        </p:txBody>
      </p:sp>
      <p:pic>
        <p:nvPicPr>
          <p:cNvPr id="7" name="Imagem 6">
            <a:extLst>
              <a:ext uri="{FF2B5EF4-FFF2-40B4-BE49-F238E27FC236}">
                <a16:creationId xmlns:a16="http://schemas.microsoft.com/office/drawing/2014/main" id="{8FD41D34-A998-6839-46FB-C1E135B7AC26}"/>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2837428" y="688889"/>
            <a:ext cx="1303093" cy="1303093"/>
          </a:xfrm>
          <a:prstGeom prst="rect">
            <a:avLst/>
          </a:prstGeom>
        </p:spPr>
      </p:pic>
      <p:pic>
        <p:nvPicPr>
          <p:cNvPr id="9" name="Imagem 8">
            <a:extLst>
              <a:ext uri="{FF2B5EF4-FFF2-40B4-BE49-F238E27FC236}">
                <a16:creationId xmlns:a16="http://schemas.microsoft.com/office/drawing/2014/main" id="{CB480520-61E7-D7A0-89B6-2B29A2E04444}"/>
              </a:ext>
            </a:extLst>
          </p:cNvPr>
          <p:cNvPicPr>
            <a:picLocks noChangeAspect="1"/>
          </p:cNvPicPr>
          <p:nvPr/>
        </p:nvPicPr>
        <p:blipFill>
          <a:blip r:embed="rId4"/>
          <a:stretch>
            <a:fillRect/>
          </a:stretch>
        </p:blipFill>
        <p:spPr>
          <a:xfrm>
            <a:off x="4484126" y="8798421"/>
            <a:ext cx="1774090" cy="566977"/>
          </a:xfrm>
          <a:prstGeom prst="rect">
            <a:avLst/>
          </a:prstGeom>
        </p:spPr>
      </p:pic>
      <p:sp>
        <p:nvSpPr>
          <p:cNvPr id="6" name="Espaço Reservado para Número de Slide 5">
            <a:extLst>
              <a:ext uri="{FF2B5EF4-FFF2-40B4-BE49-F238E27FC236}">
                <a16:creationId xmlns:a16="http://schemas.microsoft.com/office/drawing/2014/main" id="{9EF9352F-4C05-E8D6-131E-CF9D2B44F448}"/>
              </a:ext>
            </a:extLst>
          </p:cNvPr>
          <p:cNvSpPr>
            <a:spLocks noGrp="1"/>
          </p:cNvSpPr>
          <p:nvPr>
            <p:ph type="sldNum" sz="quarter" idx="12"/>
          </p:nvPr>
        </p:nvSpPr>
        <p:spPr/>
        <p:txBody>
          <a:bodyPr/>
          <a:lstStyle/>
          <a:p>
            <a:fld id="{B6F15528-21DE-4FAA-801E-634DDDAF4B2B}" type="slidenum">
              <a:rPr lang="en-US" smtClean="0"/>
              <a:pPr/>
              <a:t>8</a:t>
            </a:fld>
            <a:endParaRPr lang="en-US"/>
          </a:p>
        </p:txBody>
      </p:sp>
      <p:sp>
        <p:nvSpPr>
          <p:cNvPr id="11" name="Retângulo 10">
            <a:extLst>
              <a:ext uri="{FF2B5EF4-FFF2-40B4-BE49-F238E27FC236}">
                <a16:creationId xmlns:a16="http://schemas.microsoft.com/office/drawing/2014/main" id="{3A322C75-97A9-D311-AA59-A4149F82C65A}"/>
              </a:ext>
            </a:extLst>
          </p:cNvPr>
          <p:cNvSpPr/>
          <p:nvPr/>
        </p:nvSpPr>
        <p:spPr>
          <a:xfrm>
            <a:off x="6336727" y="9401406"/>
            <a:ext cx="344063" cy="276999"/>
          </a:xfrm>
          <a:prstGeom prst="rect">
            <a:avLst/>
          </a:prstGeom>
          <a:noFill/>
        </p:spPr>
        <p:txBody>
          <a:bodyPr wrap="square" lIns="91440" tIns="45720" rIns="91440" bIns="45720">
            <a:spAutoFit/>
          </a:bodyPr>
          <a:lstStyle/>
          <a:p>
            <a:pPr algn="ctr"/>
            <a:r>
              <a:rPr lang="pt-BR" sz="1200" b="1" cap="none" spc="0" dirty="0">
                <a:ln w="0"/>
                <a:solidFill>
                  <a:srgbClr val="0070C0"/>
                </a:solidFill>
                <a:effectLst>
                  <a:reflection blurRad="6350" stA="53000" endA="300" endPos="35500" dir="5400000" sy="-90000" algn="bl" rotWithShape="0"/>
                </a:effectLst>
              </a:rPr>
              <a:t>5</a:t>
            </a:r>
          </a:p>
        </p:txBody>
      </p:sp>
    </p:spTree>
    <p:extLst>
      <p:ext uri="{BB962C8B-B14F-4D97-AF65-F5344CB8AC3E}">
        <p14:creationId xmlns:p14="http://schemas.microsoft.com/office/powerpoint/2010/main" val="278577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2960417-039C-7603-8178-FF48CF453E6A}"/>
              </a:ext>
            </a:extLst>
          </p:cNvPr>
          <p:cNvSpPr/>
          <p:nvPr/>
        </p:nvSpPr>
        <p:spPr>
          <a:xfrm>
            <a:off x="0" y="0"/>
            <a:ext cx="6858000" cy="10194925"/>
          </a:xfrm>
          <a:prstGeom prst="rect">
            <a:avLst/>
          </a:prstGeom>
          <a:solidFill>
            <a:srgbClr val="F7C6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endParaRPr kumimoji="0" lang="pt-BR" sz="572"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429ABF-A03D-90E4-85A0-0F17F62CB85E}"/>
              </a:ext>
            </a:extLst>
          </p:cNvPr>
          <p:cNvGrpSpPr/>
          <p:nvPr/>
        </p:nvGrpSpPr>
        <p:grpSpPr>
          <a:xfrm>
            <a:off x="388550" y="449198"/>
            <a:ext cx="6099544" cy="9144001"/>
            <a:chOff x="0" y="-38100"/>
            <a:chExt cx="2357802" cy="4929502"/>
          </a:xfrm>
        </p:grpSpPr>
        <p:sp>
          <p:nvSpPr>
            <p:cNvPr id="4" name="Freeform 3">
              <a:extLst>
                <a:ext uri="{FF2B5EF4-FFF2-40B4-BE49-F238E27FC236}">
                  <a16:creationId xmlns:a16="http://schemas.microsoft.com/office/drawing/2014/main" id="{857621D8-45E1-40FE-F296-6CCC6FD7351F}"/>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4D8A5F6-07BA-0C59-5947-4FB05CFC2175}"/>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CaixaDeTexto 7">
            <a:extLst>
              <a:ext uri="{FF2B5EF4-FFF2-40B4-BE49-F238E27FC236}">
                <a16:creationId xmlns:a16="http://schemas.microsoft.com/office/drawing/2014/main" id="{2CA14FA6-E89E-E094-2C24-12A0AC72A838}"/>
              </a:ext>
            </a:extLst>
          </p:cNvPr>
          <p:cNvSpPr txBox="1"/>
          <p:nvPr/>
        </p:nvSpPr>
        <p:spPr>
          <a:xfrm>
            <a:off x="570477" y="1978487"/>
            <a:ext cx="5713502" cy="7069628"/>
          </a:xfrm>
          <a:prstGeom prst="rect">
            <a:avLst/>
          </a:prstGeom>
          <a:noFill/>
        </p:spPr>
        <p:txBody>
          <a:bodyPr wrap="square">
            <a:spAutoFit/>
          </a:bodyPr>
          <a:lstStyle/>
          <a:p>
            <a:pPr algn="ctr">
              <a:lnSpc>
                <a:spcPct val="115000"/>
              </a:lnSpc>
              <a:spcAft>
                <a:spcPts val="800"/>
              </a:spcAft>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 </a:t>
            </a:r>
            <a:r>
              <a:rPr lang="pt-BR" sz="18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1.2. </a:t>
            </a:r>
            <a:r>
              <a:rPr lang="pt-BR" sz="1800" b="1" kern="100" dirty="0">
                <a:solidFill>
                  <a:srgbClr val="0070C0"/>
                </a:solidFill>
                <a:effectLst/>
                <a:latin typeface="Together sans"/>
                <a:ea typeface="Aptos" panose="020B0004020202020204" pitchFamily="34" charset="0"/>
                <a:cs typeface="Times New Roman" panose="02020603050405020304" pitchFamily="18" charset="0"/>
              </a:rPr>
              <a:t>BUSCA</a:t>
            </a:r>
          </a:p>
          <a:p>
            <a:pPr algn="just">
              <a:lnSpc>
                <a:spcPct val="115000"/>
              </a:lnSpc>
            </a:pPr>
            <a:endParaRPr lang="pt-BR" sz="1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partir desse reconhecimento da existência do destino ou da sensibilização inicial da geração da necessidade ou desejo, o cliente passa a buscar informações complementares para ver se atende de fato a sua necessidade ou se é possível/ interessante efetivamente  o aproveitamento da oportunidade.</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Nesta etapa o objetivo da oferta turística é reforçar o ganho que o cliente terá realizando a viagem e/ou usufruindo o evento/ serviço naquela localidade.</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dirty="0">
                <a:solidFill>
                  <a:srgbClr val="0070C0"/>
                </a:solidFill>
                <a:effectLst/>
                <a:latin typeface="Together sans"/>
                <a:ea typeface="Aptos" panose="020B0004020202020204" pitchFamily="34" charset="0"/>
                <a:cs typeface="Times New Roman" panose="02020603050405020304" pitchFamily="18" charset="0"/>
              </a:rPr>
              <a:t>O cliente pode recorrer às várias fontes disponíveis pra complementar essa informação inicial, em especial, conhecidos e amigos que tenham estado na localidade ou em um  acontecimento, em redes sociais, notícias, páginas de destinos, empreendimentos locais  e eventos. </a:t>
            </a:r>
          </a:p>
          <a:p>
            <a:pPr algn="just">
              <a:lnSpc>
                <a:spcPct val="150000"/>
              </a:lnSpc>
            </a:pPr>
            <a:r>
              <a:rPr lang="pt-BR" sz="1200" dirty="0">
                <a:solidFill>
                  <a:srgbClr val="0070C0"/>
                </a:solidFill>
                <a:effectLst/>
                <a:latin typeface="Together sans"/>
                <a:ea typeface="Aptos" panose="020B0004020202020204" pitchFamily="34" charset="0"/>
                <a:cs typeface="Times New Roman" panose="02020603050405020304" pitchFamily="18" charset="0"/>
              </a:rPr>
              <a:t>Para a oferta turística é fundamental que o cliente se conecte com algum ponto de informação que possa ser mais assertivo na sensibilização, quando então será “capturado”, e visto como uma oportunidade </a:t>
            </a:r>
            <a:r>
              <a:rPr lang="pt-BR" sz="1200" kern="100" dirty="0">
                <a:solidFill>
                  <a:srgbClr val="0070C0"/>
                </a:solidFill>
                <a:effectLst/>
                <a:latin typeface="Together sans"/>
                <a:ea typeface="Aptos" panose="020B0004020202020204" pitchFamily="34" charset="0"/>
                <a:cs typeface="Times New Roman" panose="02020603050405020304" pitchFamily="18" charset="0"/>
              </a:rPr>
              <a:t>comercial potencial. Aqui as palavras-chave corretas, conteúdos em formatos adequados para o perfil de público-alvo, as ferramentas de SEO e </a:t>
            </a:r>
            <a:r>
              <a:rPr lang="pt-BR" sz="1200" kern="100" dirty="0" err="1">
                <a:solidFill>
                  <a:srgbClr val="0070C0"/>
                </a:solidFill>
                <a:effectLst/>
                <a:latin typeface="Together sans"/>
                <a:ea typeface="Aptos" panose="020B0004020202020204" pitchFamily="34" charset="0"/>
                <a:cs typeface="Times New Roman" panose="02020603050405020304" pitchFamily="18" charset="0"/>
              </a:rPr>
              <a:t>blogging</a:t>
            </a:r>
            <a:r>
              <a:rPr lang="pt-BR" sz="1200" kern="100" dirty="0">
                <a:solidFill>
                  <a:srgbClr val="0070C0"/>
                </a:solidFill>
                <a:effectLst/>
                <a:latin typeface="Together sans"/>
                <a:ea typeface="Aptos" panose="020B0004020202020204" pitchFamily="34" charset="0"/>
                <a:cs typeface="Times New Roman" panose="02020603050405020304" pitchFamily="18" charset="0"/>
              </a:rPr>
              <a:t> .tem destaque, já que ajudam nesse direcionamento para que os profissionais da localidade possam ser  mais persuasivos.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boa qualidade de informações sobre as estruturas e os serviços turísticos, que serão efetivamente consumidos poderão reforçar a percepção positiva inicial e gerar maior interesse,  fazendo com que o cliente evolua no processo de compra. </a:t>
            </a:r>
          </a:p>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A dificuldade ou a</a:t>
            </a:r>
            <a:r>
              <a:rPr lang="pt-BR" sz="1200" kern="100" dirty="0">
                <a:solidFill>
                  <a:srgbClr val="0070C0"/>
                </a:solidFill>
                <a:latin typeface="Together sans"/>
                <a:ea typeface="Aptos" panose="020B0004020202020204" pitchFamily="34" charset="0"/>
                <a:cs typeface="Times New Roman" panose="02020603050405020304" pitchFamily="18" charset="0"/>
              </a:rPr>
              <a:t>té a inexistência de conteúdos relevantes, ao contrário, gera frustração e pode gerar o descarte do destino e dos seus fornecedores.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endParaRPr kumimoji="0" lang="pt-BR" sz="1200" b="0" i="0" u="none" strike="noStrike" kern="1200" cap="none" spc="0" normalizeH="0" baseline="0" noProof="0" dirty="0">
              <a:ln>
                <a:noFill/>
              </a:ln>
              <a:solidFill>
                <a:srgbClr val="0070C0"/>
              </a:solidFill>
              <a:effectLst/>
              <a:uLnTx/>
              <a:uFillTx/>
              <a:latin typeface="TOGETHER SANS"/>
            </a:endParaRPr>
          </a:p>
        </p:txBody>
      </p:sp>
      <p:pic>
        <p:nvPicPr>
          <p:cNvPr id="9" name="Imagem 8">
            <a:extLst>
              <a:ext uri="{FF2B5EF4-FFF2-40B4-BE49-F238E27FC236}">
                <a16:creationId xmlns:a16="http://schemas.microsoft.com/office/drawing/2014/main" id="{0BE59481-08E7-4625-6C9F-9E9245B18162}"/>
              </a:ext>
            </a:extLst>
          </p:cNvPr>
          <p:cNvPicPr>
            <a:picLocks noChangeAspect="1"/>
          </p:cNvPicPr>
          <p:nvPr/>
        </p:nvPicPr>
        <p:blipFill>
          <a:blip r:embed="rId2">
            <a:duotone>
              <a:schemeClr val="accent1">
                <a:shade val="45000"/>
                <a:satMod val="135000"/>
              </a:schemeClr>
              <a:prstClr val="white"/>
            </a:duotone>
          </a:blip>
          <a:stretch>
            <a:fillRect/>
          </a:stretch>
        </p:blipFill>
        <p:spPr>
          <a:xfrm>
            <a:off x="2717117" y="522929"/>
            <a:ext cx="1420221" cy="1420221"/>
          </a:xfrm>
          <a:prstGeom prst="rect">
            <a:avLst/>
          </a:prstGeom>
        </p:spPr>
      </p:pic>
      <p:pic>
        <p:nvPicPr>
          <p:cNvPr id="10" name="Imagem 9">
            <a:extLst>
              <a:ext uri="{FF2B5EF4-FFF2-40B4-BE49-F238E27FC236}">
                <a16:creationId xmlns:a16="http://schemas.microsoft.com/office/drawing/2014/main" id="{599A72DC-ECFF-2C97-E886-243436E2695C}"/>
              </a:ext>
            </a:extLst>
          </p:cNvPr>
          <p:cNvPicPr>
            <a:picLocks noChangeAspect="1"/>
          </p:cNvPicPr>
          <p:nvPr/>
        </p:nvPicPr>
        <p:blipFill>
          <a:blip r:embed="rId3"/>
          <a:stretch>
            <a:fillRect/>
          </a:stretch>
        </p:blipFill>
        <p:spPr>
          <a:xfrm>
            <a:off x="4509889" y="8889825"/>
            <a:ext cx="1774090" cy="566977"/>
          </a:xfrm>
          <a:prstGeom prst="rect">
            <a:avLst/>
          </a:prstGeom>
        </p:spPr>
      </p:pic>
      <p:sp>
        <p:nvSpPr>
          <p:cNvPr id="6" name="Espaço Reservado para Número de Slide 5">
            <a:extLst>
              <a:ext uri="{FF2B5EF4-FFF2-40B4-BE49-F238E27FC236}">
                <a16:creationId xmlns:a16="http://schemas.microsoft.com/office/drawing/2014/main" id="{90523CB8-C270-B1D7-FB1E-50ABA357AC01}"/>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11" name="Retângulo 10">
            <a:extLst>
              <a:ext uri="{FF2B5EF4-FFF2-40B4-BE49-F238E27FC236}">
                <a16:creationId xmlns:a16="http://schemas.microsoft.com/office/drawing/2014/main" id="{7ADC8C30-8B08-64A9-4B64-C9BD3072A3B2}"/>
              </a:ext>
            </a:extLst>
          </p:cNvPr>
          <p:cNvSpPr/>
          <p:nvPr/>
        </p:nvSpPr>
        <p:spPr>
          <a:xfrm>
            <a:off x="6283979" y="9631103"/>
            <a:ext cx="344063" cy="276999"/>
          </a:xfrm>
          <a:prstGeom prst="rect">
            <a:avLst/>
          </a:prstGeom>
          <a:noFill/>
        </p:spPr>
        <p:txBody>
          <a:bodyPr wrap="square" lIns="91440" tIns="45720" rIns="91440" bIns="45720">
            <a:spAutoFit/>
          </a:bodyPr>
          <a:lstStyle/>
          <a:p>
            <a:pPr algn="ctr"/>
            <a:r>
              <a:rPr lang="pt-BR" sz="1200" b="1" cap="none" spc="0" dirty="0">
                <a:ln w="0"/>
                <a:solidFill>
                  <a:srgbClr val="0070C0"/>
                </a:solidFill>
                <a:effectLst>
                  <a:reflection blurRad="6350" stA="53000" endA="300" endPos="35500" dir="5400000" sy="-90000" algn="bl" rotWithShape="0"/>
                </a:effectLst>
              </a:rPr>
              <a:t>6</a:t>
            </a:r>
          </a:p>
        </p:txBody>
      </p:sp>
    </p:spTree>
    <p:extLst>
      <p:ext uri="{BB962C8B-B14F-4D97-AF65-F5344CB8AC3E}">
        <p14:creationId xmlns:p14="http://schemas.microsoft.com/office/powerpoint/2010/main" val="1466765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2960417-039C-7603-8178-FF48CF453E6A}"/>
              </a:ext>
            </a:extLst>
          </p:cNvPr>
          <p:cNvSpPr/>
          <p:nvPr/>
        </p:nvSpPr>
        <p:spPr>
          <a:xfrm>
            <a:off x="0" y="1"/>
            <a:ext cx="6858000" cy="9906000"/>
          </a:xfrm>
          <a:prstGeom prst="rect">
            <a:avLst/>
          </a:prstGeom>
          <a:solidFill>
            <a:srgbClr val="F7C6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endParaRPr kumimoji="0" lang="pt-BR" sz="572"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429ABF-A03D-90E4-85A0-0F17F62CB85E}"/>
              </a:ext>
            </a:extLst>
          </p:cNvPr>
          <p:cNvGrpSpPr/>
          <p:nvPr/>
        </p:nvGrpSpPr>
        <p:grpSpPr>
          <a:xfrm>
            <a:off x="353804" y="348896"/>
            <a:ext cx="6099544" cy="9144001"/>
            <a:chOff x="0" y="-38100"/>
            <a:chExt cx="2357802" cy="4929502"/>
          </a:xfrm>
        </p:grpSpPr>
        <p:sp>
          <p:nvSpPr>
            <p:cNvPr id="4" name="Freeform 3">
              <a:extLst>
                <a:ext uri="{FF2B5EF4-FFF2-40B4-BE49-F238E27FC236}">
                  <a16:creationId xmlns:a16="http://schemas.microsoft.com/office/drawing/2014/main" id="{857621D8-45E1-40FE-F296-6CCC6FD7351F}"/>
                </a:ext>
              </a:extLst>
            </p:cNvPr>
            <p:cNvSpPr/>
            <p:nvPr/>
          </p:nvSpPr>
          <p:spPr>
            <a:xfrm>
              <a:off x="0" y="0"/>
              <a:ext cx="2357802" cy="4891402"/>
            </a:xfrm>
            <a:custGeom>
              <a:avLst/>
              <a:gdLst/>
              <a:ahLst/>
              <a:cxnLst/>
              <a:rect l="l" t="t" r="r" b="b"/>
              <a:pathLst>
                <a:path w="2357802" h="4735714">
                  <a:moveTo>
                    <a:pt x="0" y="0"/>
                  </a:moveTo>
                  <a:lnTo>
                    <a:pt x="2357802" y="0"/>
                  </a:lnTo>
                  <a:lnTo>
                    <a:pt x="2357802" y="4735714"/>
                  </a:lnTo>
                  <a:lnTo>
                    <a:pt x="0" y="4735714"/>
                  </a:lnTo>
                  <a:close/>
                </a:path>
              </a:pathLst>
            </a:custGeom>
            <a:solidFill>
              <a:srgbClr val="FFFFFF"/>
            </a:solidFill>
          </p:spPr>
          <p:txBody>
            <a:bodyPr/>
            <a:lstStyle/>
            <a:p>
              <a:pPr marL="0" marR="0" lvl="0" indent="0" algn="l" defTabSz="495330" rtl="0" eaLnBrk="1" fontAlgn="auto" latinLnBrk="0" hangingPunct="1">
                <a:lnSpc>
                  <a:spcPct val="100000"/>
                </a:lnSpc>
                <a:spcBef>
                  <a:spcPts val="0"/>
                </a:spcBef>
                <a:spcAft>
                  <a:spcPts val="0"/>
                </a:spcAft>
                <a:buClrTx/>
                <a:buSzTx/>
                <a:buFontTx/>
                <a:buNone/>
                <a:tabLst/>
                <a:defRPr/>
              </a:pPr>
              <a:endParaRPr kumimoji="0" lang="pt-BR" sz="549"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4D8A5F6-07BA-0C59-5947-4FB05CFC2175}"/>
                </a:ext>
              </a:extLst>
            </p:cNvPr>
            <p:cNvSpPr txBox="1"/>
            <p:nvPr/>
          </p:nvSpPr>
          <p:spPr>
            <a:xfrm>
              <a:off x="0" y="-38100"/>
              <a:ext cx="2357802" cy="4773813"/>
            </a:xfrm>
            <a:prstGeom prst="rect">
              <a:avLst/>
            </a:prstGeom>
          </p:spPr>
          <p:txBody>
            <a:bodyPr lIns="15478" tIns="15478" rIns="15478" bIns="15478" rtlCol="0" anchor="ctr"/>
            <a:lstStyle/>
            <a:p>
              <a:pPr marL="0" marR="0" lvl="0" indent="0" algn="ctr" defTabSz="495330" rtl="0" eaLnBrk="1" fontAlgn="auto" latinLnBrk="0" hangingPunct="1">
                <a:lnSpc>
                  <a:spcPts val="810"/>
                </a:lnSpc>
                <a:spcBef>
                  <a:spcPts val="0"/>
                </a:spcBef>
                <a:spcAft>
                  <a:spcPts val="0"/>
                </a:spcAft>
                <a:buClrTx/>
                <a:buSzTx/>
                <a:buFontTx/>
                <a:buNone/>
                <a:tabLst/>
                <a:defRPr/>
              </a:pPr>
              <a:endParaRPr kumimoji="0" sz="549"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CaixaDeTexto 7">
            <a:extLst>
              <a:ext uri="{FF2B5EF4-FFF2-40B4-BE49-F238E27FC236}">
                <a16:creationId xmlns:a16="http://schemas.microsoft.com/office/drawing/2014/main" id="{2CA14FA6-E89E-E094-2C24-12A0AC72A838}"/>
              </a:ext>
            </a:extLst>
          </p:cNvPr>
          <p:cNvSpPr txBox="1"/>
          <p:nvPr/>
        </p:nvSpPr>
        <p:spPr>
          <a:xfrm>
            <a:off x="851561" y="1390447"/>
            <a:ext cx="4997436" cy="1171731"/>
          </a:xfrm>
          <a:prstGeom prst="rect">
            <a:avLst/>
          </a:prstGeom>
          <a:noFill/>
        </p:spPr>
        <p:txBody>
          <a:bodyPr wrap="square">
            <a:spAutoFit/>
          </a:bodyPr>
          <a:lstStyle/>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a:p>
            <a:pPr marL="0" marR="0" lvl="0" indent="0" algn="just" defTabSz="536312" rtl="0" eaLnBrk="1" fontAlgn="auto" latinLnBrk="0" hangingPunct="1">
              <a:lnSpc>
                <a:spcPct val="15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0C3877"/>
              </a:solidFill>
              <a:effectLst/>
              <a:uLnTx/>
              <a:uFillTx/>
              <a:latin typeface="TOGETHER SANS"/>
            </a:endParaRPr>
          </a:p>
        </p:txBody>
      </p:sp>
      <p:sp>
        <p:nvSpPr>
          <p:cNvPr id="9" name="CaixaDeTexto 8">
            <a:extLst>
              <a:ext uri="{FF2B5EF4-FFF2-40B4-BE49-F238E27FC236}">
                <a16:creationId xmlns:a16="http://schemas.microsoft.com/office/drawing/2014/main" id="{AE96DE01-C11F-8869-62C8-A5E7DBFCD6E2}"/>
              </a:ext>
            </a:extLst>
          </p:cNvPr>
          <p:cNvSpPr txBox="1"/>
          <p:nvPr/>
        </p:nvSpPr>
        <p:spPr>
          <a:xfrm>
            <a:off x="768680" y="1390447"/>
            <a:ext cx="5320639" cy="6614883"/>
          </a:xfrm>
          <a:prstGeom prst="rect">
            <a:avLst/>
          </a:prstGeom>
          <a:noFill/>
        </p:spPr>
        <p:txBody>
          <a:bodyPr wrap="square">
            <a:spAutoFit/>
          </a:bodyPr>
          <a:lstStyle/>
          <a:p>
            <a:pPr algn="just">
              <a:lnSpc>
                <a:spcPct val="150000"/>
              </a:lnSpc>
            </a:pPr>
            <a:endParaRPr lang="pt-BR" sz="1800" b="1" kern="100" dirty="0">
              <a:solidFill>
                <a:srgbClr val="0070C0"/>
              </a:solidFill>
              <a:effectLst/>
              <a:latin typeface="Together sans"/>
              <a:ea typeface="Aptos" panose="020B0004020202020204" pitchFamily="34" charset="0"/>
              <a:cs typeface="Times New Roman" panose="02020603050405020304" pitchFamily="18" charset="0"/>
            </a:endParaRPr>
          </a:p>
          <a:p>
            <a:pPr algn="ctr">
              <a:lnSpc>
                <a:spcPct val="150000"/>
              </a:lnSpc>
            </a:pPr>
            <a:r>
              <a:rPr lang="pt-BR" sz="1800" b="1" kern="100" dirty="0">
                <a:solidFill>
                  <a:srgbClr val="0070C0"/>
                </a:solidFill>
                <a:effectLst/>
                <a:latin typeface="Together sans"/>
                <a:ea typeface="Aptos" panose="020B0004020202020204" pitchFamily="34" charset="0"/>
                <a:cs typeface="Times New Roman" panose="02020603050405020304" pitchFamily="18" charset="0"/>
              </a:rPr>
              <a:t>1.3. COMPARAÇÃO</a:t>
            </a:r>
          </a:p>
          <a:p>
            <a:pPr algn="just">
              <a:lnSpc>
                <a:spcPct val="150000"/>
              </a:lnSpc>
            </a:pPr>
            <a:endParaRPr lang="pt-BR"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Tendo já os elementos e os conteúdos que respaldem a tomada decisão para o atendimento da necessidade ou desejo, o cliente fará comparações e avaliará as melhores opções para  solucionar o problema, definir a viagem e a compra dos serviços. </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Nesse processo seletivo, as más experiências durante a busca de informações e do atendimento de suas dúvidas, as más recomendações de conhecidos ou de sites de viajantes,  dificuldades práticas e logísticas poderão pesar de forma decisiva na escolha ou no descarte da opção. </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Este é o momento em que o valor percebido torna-se o elemento crucial, os diferenciais do destino e de suas estruturas e serviços em detrimento dos outros - em especial os que tem oferta similar, vão ser os fatores decisivos para a continuidade do processo.</a:t>
            </a:r>
          </a:p>
          <a:p>
            <a:pPr algn="just">
              <a:lnSpc>
                <a:spcPct val="150000"/>
              </a:lnSpc>
            </a:pPr>
            <a:r>
              <a:rPr lang="pt-BR" sz="1200" kern="100" dirty="0">
                <a:solidFill>
                  <a:srgbClr val="0070C0"/>
                </a:solidFill>
                <a:latin typeface="Together sans"/>
                <a:ea typeface="Aptos" panose="020B0004020202020204" pitchFamily="34" charset="0"/>
                <a:cs typeface="Times New Roman" panose="02020603050405020304" pitchFamily="18" charset="0"/>
              </a:rPr>
              <a:t>Em geral, é o momento em que o cliente solicitará propostas, que quanto mais adequadas às suas necessidades, terão maior possibilidade de conversão. </a:t>
            </a:r>
          </a:p>
          <a:p>
            <a:pPr algn="just">
              <a:lnSpc>
                <a:spcPct val="150000"/>
              </a:lnSpc>
            </a:pPr>
            <a:r>
              <a:rPr lang="pt-BR" sz="1200" kern="100" dirty="0">
                <a:solidFill>
                  <a:srgbClr val="0070C0"/>
                </a:solidFill>
                <a:effectLst/>
                <a:latin typeface="Together sans"/>
                <a:ea typeface="Aptos" panose="020B0004020202020204" pitchFamily="34" charset="0"/>
                <a:cs typeface="Times New Roman" panose="02020603050405020304" pitchFamily="18" charset="0"/>
              </a:rPr>
              <a:t>Geralmente há comparação de estruturas similares e </a:t>
            </a:r>
            <a:r>
              <a:rPr lang="pt-BR" sz="1200" kern="100" dirty="0">
                <a:solidFill>
                  <a:srgbClr val="0070C0"/>
                </a:solidFill>
                <a:latin typeface="Together sans"/>
                <a:ea typeface="Aptos" panose="020B0004020202020204" pitchFamily="34" charset="0"/>
                <a:cs typeface="Times New Roman" panose="02020603050405020304" pitchFamily="18" charset="0"/>
              </a:rPr>
              <a:t>até mesmo entre destinos, - se não houver obrigatoriedade de ocorrer em determinado local. Novamente, a  boa qualidade do atendimento e das condições ofertadas pelo conjunto da oferta serão os fatores determinantes.</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50000"/>
              </a:lnSpc>
              <a:spcAft>
                <a:spcPts val="800"/>
              </a:spcAft>
            </a:pPr>
            <a:r>
              <a:rPr lang="pt-BR" sz="1200" kern="100" dirty="0">
                <a:solidFill>
                  <a:srgbClr val="0070C0"/>
                </a:solidFill>
                <a:effectLst/>
                <a:latin typeface="Together sans"/>
                <a:ea typeface="Aptos" panose="020B0004020202020204" pitchFamily="34" charset="0"/>
                <a:cs typeface="Times New Roman" panose="02020603050405020304" pitchFamily="18" charset="0"/>
              </a:rPr>
              <a:t> </a:t>
            </a:r>
            <a:endParaRPr lang="pt-BR"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2" name="Imagem 11">
            <a:extLst>
              <a:ext uri="{FF2B5EF4-FFF2-40B4-BE49-F238E27FC236}">
                <a16:creationId xmlns:a16="http://schemas.microsoft.com/office/drawing/2014/main" id="{BE83BBEE-27A1-28A3-F555-F37DA96D32E3}"/>
              </a:ext>
            </a:extLst>
          </p:cNvPr>
          <p:cNvPicPr>
            <a:picLocks noChangeAspect="1"/>
          </p:cNvPicPr>
          <p:nvPr/>
        </p:nvPicPr>
        <p:blipFill>
          <a:blip r:embed="rId2">
            <a:duotone>
              <a:schemeClr val="accent1">
                <a:shade val="45000"/>
                <a:satMod val="135000"/>
              </a:schemeClr>
              <a:prstClr val="white"/>
            </a:duotone>
          </a:blip>
          <a:stretch>
            <a:fillRect/>
          </a:stretch>
        </p:blipFill>
        <p:spPr>
          <a:xfrm>
            <a:off x="2620785" y="504224"/>
            <a:ext cx="1458988" cy="1458988"/>
          </a:xfrm>
          <a:prstGeom prst="rect">
            <a:avLst/>
          </a:prstGeom>
        </p:spPr>
      </p:pic>
      <p:pic>
        <p:nvPicPr>
          <p:cNvPr id="14" name="Imagem 13">
            <a:extLst>
              <a:ext uri="{FF2B5EF4-FFF2-40B4-BE49-F238E27FC236}">
                <a16:creationId xmlns:a16="http://schemas.microsoft.com/office/drawing/2014/main" id="{F6754B54-4FD4-B921-7B5D-C4F62674C522}"/>
              </a:ext>
            </a:extLst>
          </p:cNvPr>
          <p:cNvPicPr>
            <a:picLocks noChangeAspect="1"/>
          </p:cNvPicPr>
          <p:nvPr/>
        </p:nvPicPr>
        <p:blipFill>
          <a:blip r:embed="rId3"/>
          <a:stretch>
            <a:fillRect/>
          </a:stretch>
        </p:blipFill>
        <p:spPr>
          <a:xfrm>
            <a:off x="4599940" y="8843676"/>
            <a:ext cx="1774090" cy="566977"/>
          </a:xfrm>
          <a:prstGeom prst="rect">
            <a:avLst/>
          </a:prstGeom>
        </p:spPr>
      </p:pic>
      <p:sp>
        <p:nvSpPr>
          <p:cNvPr id="10" name="Retângulo 9">
            <a:extLst>
              <a:ext uri="{FF2B5EF4-FFF2-40B4-BE49-F238E27FC236}">
                <a16:creationId xmlns:a16="http://schemas.microsoft.com/office/drawing/2014/main" id="{05C8B932-F795-3012-88DC-9034A7419194}"/>
              </a:ext>
            </a:extLst>
          </p:cNvPr>
          <p:cNvSpPr/>
          <p:nvPr/>
        </p:nvSpPr>
        <p:spPr>
          <a:xfrm>
            <a:off x="6209960" y="9492897"/>
            <a:ext cx="344063" cy="276999"/>
          </a:xfrm>
          <a:prstGeom prst="rect">
            <a:avLst/>
          </a:prstGeom>
          <a:noFill/>
        </p:spPr>
        <p:txBody>
          <a:bodyPr wrap="square" lIns="91440" tIns="45720" rIns="91440" bIns="45720">
            <a:spAutoFit/>
          </a:bodyPr>
          <a:lstStyle/>
          <a:p>
            <a:pPr algn="ctr"/>
            <a:r>
              <a:rPr lang="pt-BR" sz="1200" b="1" cap="none" spc="0" dirty="0">
                <a:ln w="0"/>
                <a:solidFill>
                  <a:srgbClr val="0070C0"/>
                </a:solidFill>
                <a:effectLst>
                  <a:reflection blurRad="6350" stA="53000" endA="300" endPos="35500" dir="5400000" sy="-90000" algn="bl" rotWithShape="0"/>
                </a:effectLst>
              </a:rPr>
              <a:t>7</a:t>
            </a:r>
          </a:p>
        </p:txBody>
      </p:sp>
    </p:spTree>
    <p:extLst>
      <p:ext uri="{BB962C8B-B14F-4D97-AF65-F5344CB8AC3E}">
        <p14:creationId xmlns:p14="http://schemas.microsoft.com/office/powerpoint/2010/main" val="208960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5327</TotalTime>
  <Words>9236</Words>
  <Application>Microsoft Office PowerPoint</Application>
  <PresentationFormat>Papel A4 (210 x 297 mm)</PresentationFormat>
  <Paragraphs>576</Paragraphs>
  <Slides>56</Slides>
  <Notes>0</Notes>
  <HiddenSlides>0</HiddenSlides>
  <MMClips>0</MMClips>
  <ScaleCrop>false</ScaleCrop>
  <HeadingPairs>
    <vt:vector size="6" baseType="variant">
      <vt:variant>
        <vt:lpstr>Fontes usadas</vt:lpstr>
      </vt:variant>
      <vt:variant>
        <vt:i4>9</vt:i4>
      </vt:variant>
      <vt:variant>
        <vt:lpstr>Tema</vt:lpstr>
      </vt:variant>
      <vt:variant>
        <vt:i4>2</vt:i4>
      </vt:variant>
      <vt:variant>
        <vt:lpstr>Títulos de slides</vt:lpstr>
      </vt:variant>
      <vt:variant>
        <vt:i4>56</vt:i4>
      </vt:variant>
    </vt:vector>
  </HeadingPairs>
  <TitlesOfParts>
    <vt:vector size="67" baseType="lpstr">
      <vt:lpstr>Courier New</vt:lpstr>
      <vt:lpstr>TOGETHER SANS</vt:lpstr>
      <vt:lpstr>Together</vt:lpstr>
      <vt:lpstr>Calibri</vt:lpstr>
      <vt:lpstr>Arial</vt:lpstr>
      <vt:lpstr>TOGETHER SANS</vt:lpstr>
      <vt:lpstr>Aptos</vt:lpstr>
      <vt:lpstr>Wingdings</vt:lpstr>
      <vt:lpstr>Symbol</vt:lpstr>
      <vt:lpstr>Office Theme</vt:lpstr>
      <vt:lpstr>1_Office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 adipiscing elit, sed diam nonummy nibh euismod tincidunt ut laoreet dolore magna aliquam erat volutpat.</dc:title>
  <dc:creator>Vaniza Schuler</dc:creator>
  <cp:lastModifiedBy>Vaniza Schuler</cp:lastModifiedBy>
  <cp:revision>17</cp:revision>
  <dcterms:created xsi:type="dcterms:W3CDTF">2006-08-16T00:00:00Z</dcterms:created>
  <dcterms:modified xsi:type="dcterms:W3CDTF">2024-06-07T13:11:42Z</dcterms:modified>
  <dc:identifier>DAGHGThS9tA</dc:identifier>
</cp:coreProperties>
</file>